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1"/>
    <p:sldMasterId id="2147483850" r:id="rId2"/>
    <p:sldMasterId id="2147483852" r:id="rId3"/>
    <p:sldMasterId id="2147483860" r:id="rId4"/>
  </p:sldMasterIdLst>
  <p:notesMasterIdLst>
    <p:notesMasterId r:id="rId60"/>
  </p:notesMasterIdLst>
  <p:handoutMasterIdLst>
    <p:handoutMasterId r:id="rId61"/>
  </p:handoutMasterIdLst>
  <p:sldIdLst>
    <p:sldId id="256" r:id="rId5"/>
    <p:sldId id="293" r:id="rId6"/>
    <p:sldId id="353" r:id="rId7"/>
    <p:sldId id="294" r:id="rId8"/>
    <p:sldId id="347" r:id="rId9"/>
    <p:sldId id="354" r:id="rId10"/>
    <p:sldId id="283" r:id="rId11"/>
    <p:sldId id="285" r:id="rId12"/>
    <p:sldId id="284" r:id="rId13"/>
    <p:sldId id="2067960381" r:id="rId14"/>
    <p:sldId id="290" r:id="rId15"/>
    <p:sldId id="352" r:id="rId16"/>
    <p:sldId id="355" r:id="rId17"/>
    <p:sldId id="350" r:id="rId18"/>
    <p:sldId id="312" r:id="rId19"/>
    <p:sldId id="258" r:id="rId20"/>
    <p:sldId id="320" r:id="rId21"/>
    <p:sldId id="319" r:id="rId22"/>
    <p:sldId id="323" r:id="rId23"/>
    <p:sldId id="351" r:id="rId24"/>
    <p:sldId id="325" r:id="rId25"/>
    <p:sldId id="326" r:id="rId26"/>
    <p:sldId id="2067960375" r:id="rId27"/>
    <p:sldId id="2067960380" r:id="rId28"/>
    <p:sldId id="2067960372" r:id="rId29"/>
    <p:sldId id="2067960378" r:id="rId30"/>
    <p:sldId id="349" r:id="rId31"/>
    <p:sldId id="2067960382" r:id="rId32"/>
    <p:sldId id="2067960384" r:id="rId33"/>
    <p:sldId id="2067960385" r:id="rId34"/>
    <p:sldId id="2067960386" r:id="rId35"/>
    <p:sldId id="2067960387" r:id="rId36"/>
    <p:sldId id="2067960388" r:id="rId37"/>
    <p:sldId id="2067960389" r:id="rId38"/>
    <p:sldId id="2067960390" r:id="rId39"/>
    <p:sldId id="2067960391" r:id="rId40"/>
    <p:sldId id="2067960392" r:id="rId41"/>
    <p:sldId id="2067960393" r:id="rId42"/>
    <p:sldId id="2067960394" r:id="rId43"/>
    <p:sldId id="2067960395" r:id="rId44"/>
    <p:sldId id="2067960396" r:id="rId45"/>
    <p:sldId id="2067960397" r:id="rId46"/>
    <p:sldId id="298" r:id="rId47"/>
    <p:sldId id="357" r:id="rId48"/>
    <p:sldId id="2067960376" r:id="rId49"/>
    <p:sldId id="333" r:id="rId50"/>
    <p:sldId id="337" r:id="rId51"/>
    <p:sldId id="340" r:id="rId52"/>
    <p:sldId id="345" r:id="rId53"/>
    <p:sldId id="346" r:id="rId54"/>
    <p:sldId id="2067960377" r:id="rId55"/>
    <p:sldId id="305" r:id="rId56"/>
    <p:sldId id="316" r:id="rId57"/>
    <p:sldId id="295" r:id="rId58"/>
    <p:sldId id="297" r:id="rId59"/>
  </p:sldIdLst>
  <p:sldSz cx="9144000" cy="6858000" type="screen4x3"/>
  <p:notesSz cx="9296400" cy="7010400"/>
  <p:embeddedFontLst>
    <p:embeddedFont>
      <p:font typeface="Calibri" panose="020F0502020204030204" pitchFamily="34" charset="0"/>
      <p:regular r:id="rId62"/>
      <p:bold r:id="rId63"/>
      <p:italic r:id="rId64"/>
      <p:boldItalic r:id="rId65"/>
    </p:embeddedFont>
    <p:embeddedFont>
      <p:font typeface="Futura Bk BT" panose="020B0602020204020303"/>
      <p:bold r:id="rId66"/>
    </p:embeddedFont>
    <p:embeddedFont>
      <p:font typeface="Futura LT Pro Medium" panose="020B0502020204020303" pitchFamily="34" charset="0"/>
      <p:regular r:id="rId67"/>
      <p:bold r:id="rId68"/>
      <p:italic r:id="rId69"/>
      <p:boldItalic r:id="rId70"/>
    </p:embeddedFont>
    <p:embeddedFont>
      <p:font typeface="Wingdings 2" panose="05020102010507070707" pitchFamily="18" charset="2"/>
      <p:regular r:id="rId71"/>
    </p:embeddedFont>
  </p:embeddedFontLst>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3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4719F097-AC05-4B91-85F0-EC0997F3C684}" type="datetimeFigureOut">
              <a:rPr lang="en-US" smtClean="0"/>
              <a:t>2/26/2021</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765C0A10-1B6B-41ED-BAD2-0DA557826223}" type="slidenum">
              <a:rPr lang="en-US" smtClean="0"/>
              <a:t>‹#›</a:t>
            </a:fld>
            <a:endParaRPr lang="en-US"/>
          </a:p>
        </p:txBody>
      </p:sp>
    </p:spTree>
    <p:extLst>
      <p:ext uri="{BB962C8B-B14F-4D97-AF65-F5344CB8AC3E}">
        <p14:creationId xmlns:p14="http://schemas.microsoft.com/office/powerpoint/2010/main" val="3395696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1B6B2F2A-975C-4B5C-A9A4-582D4E29A904}" type="datetimeFigureOut">
              <a:rPr lang="en-US" smtClean="0"/>
              <a:t>2/26/2021</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850DA8B8-AF49-456C-8821-BF0894BCD35F}" type="slidenum">
              <a:rPr lang="en-US" smtClean="0"/>
              <a:t>‹#›</a:t>
            </a:fld>
            <a:endParaRPr lang="en-US"/>
          </a:p>
        </p:txBody>
      </p:sp>
    </p:spTree>
    <p:extLst>
      <p:ext uri="{BB962C8B-B14F-4D97-AF65-F5344CB8AC3E}">
        <p14:creationId xmlns:p14="http://schemas.microsoft.com/office/powerpoint/2010/main" val="1758820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fld id="{21E191E6-0076-43F1-A4B4-003B7D7F2092}" type="slidenum">
              <a:rPr lang="en-US" smtClean="0"/>
              <a:t>2</a:t>
            </a:fld>
            <a:endParaRPr lang="en-US"/>
          </a:p>
        </p:txBody>
      </p:sp>
    </p:spTree>
    <p:extLst>
      <p:ext uri="{BB962C8B-B14F-4D97-AF65-F5344CB8AC3E}">
        <p14:creationId xmlns:p14="http://schemas.microsoft.com/office/powerpoint/2010/main" val="908694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482" y="3373515"/>
            <a:ext cx="7435436" cy="2760585"/>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fld id="{21E191E6-0076-43F1-A4B4-003B7D7F2092}" type="slidenum">
              <a:rPr lang="en-US" smtClean="0"/>
              <a:t>48</a:t>
            </a:fld>
            <a:endParaRPr lang="en-US"/>
          </a:p>
        </p:txBody>
      </p:sp>
    </p:spTree>
    <p:extLst>
      <p:ext uri="{BB962C8B-B14F-4D97-AF65-F5344CB8AC3E}">
        <p14:creationId xmlns:p14="http://schemas.microsoft.com/office/powerpoint/2010/main" val="1462951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482" y="3373515"/>
            <a:ext cx="7435436" cy="2760585"/>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fld id="{21E191E6-0076-43F1-A4B4-003B7D7F2092}" type="slidenum">
              <a:rPr lang="en-US" smtClean="0"/>
              <a:t>49</a:t>
            </a:fld>
            <a:endParaRPr lang="en-US"/>
          </a:p>
        </p:txBody>
      </p:sp>
    </p:spTree>
    <p:extLst>
      <p:ext uri="{BB962C8B-B14F-4D97-AF65-F5344CB8AC3E}">
        <p14:creationId xmlns:p14="http://schemas.microsoft.com/office/powerpoint/2010/main" val="1462951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482" y="3373515"/>
            <a:ext cx="7435436" cy="2760585"/>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fld id="{21E191E6-0076-43F1-A4B4-003B7D7F2092}" type="slidenum">
              <a:rPr lang="en-US" smtClean="0"/>
              <a:t>50</a:t>
            </a:fld>
            <a:endParaRPr lang="en-US"/>
          </a:p>
        </p:txBody>
      </p:sp>
    </p:spTree>
    <p:extLst>
      <p:ext uri="{BB962C8B-B14F-4D97-AF65-F5344CB8AC3E}">
        <p14:creationId xmlns:p14="http://schemas.microsoft.com/office/powerpoint/2010/main" val="146295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choices are made based on our own unique databases in our brain.  What we’ve been exposed to and how frequent our exposure has been.</a:t>
            </a:r>
          </a:p>
          <a:p>
            <a:endParaRPr lang="en-US" dirty="0"/>
          </a:p>
          <a:p>
            <a:r>
              <a:rPr lang="en-US" dirty="0"/>
              <a:t>While we are not prisoners of this.  We can bring our PFC and higher order thinking back online by saying “wait a minute – what else may be true, or possible, or should be considered?”  but that takes brain energy that our brains would rather we didn’t consume so off on our automatic way of thinking we go without even realizing that we’re doing it.</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50DA8B8-AF49-456C-8821-BF0894BCD3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748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26E8AE-7AEC-41C7-9AC7-1150E365FCEF}" type="slidenum">
              <a:rPr lang="en-US" smtClean="0"/>
              <a:t>55</a:t>
            </a:fld>
            <a:endParaRPr lang="en-US"/>
          </a:p>
        </p:txBody>
      </p:sp>
    </p:spTree>
    <p:extLst>
      <p:ext uri="{BB962C8B-B14F-4D97-AF65-F5344CB8AC3E}">
        <p14:creationId xmlns:p14="http://schemas.microsoft.com/office/powerpoint/2010/main" val="1185680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 quick exercise that will demonstrate how the brain does this.</a:t>
            </a:r>
          </a:p>
          <a:p>
            <a:r>
              <a:rPr lang="en-US" dirty="0"/>
              <a:t>Please close your eyes (or soften your gaze and look down at the floor).</a:t>
            </a:r>
          </a:p>
          <a:p>
            <a:r>
              <a:rPr lang="en-US" dirty="0"/>
              <a:t>Now please picture these people.</a:t>
            </a:r>
          </a:p>
          <a:p>
            <a:r>
              <a:rPr lang="en-US" dirty="0"/>
              <a:t>A judge in a robe</a:t>
            </a:r>
          </a:p>
          <a:p>
            <a:r>
              <a:rPr lang="en-US" dirty="0"/>
              <a:t>A pilot</a:t>
            </a:r>
          </a:p>
          <a:p>
            <a:r>
              <a:rPr lang="en-US" dirty="0"/>
              <a:t>A nurse taking care of a patient</a:t>
            </a:r>
          </a:p>
          <a:p>
            <a:endParaRPr lang="en-US" dirty="0"/>
          </a:p>
          <a:p>
            <a:r>
              <a:rPr lang="en-US" dirty="0"/>
              <a:t>Ok open your eyes and take a few minutes to share with one or two people at your table the description you envisioned of these people.</a:t>
            </a:r>
          </a:p>
          <a:p>
            <a:endParaRPr lang="en-US" dirty="0"/>
          </a:p>
          <a:p>
            <a:r>
              <a:rPr lang="en-US" dirty="0"/>
              <a:t>Coming back together – how quickly and specifically where you able to visualize these people?  For most if not all the pictures came quickly, easily and with a fair amount of detail.</a:t>
            </a:r>
          </a:p>
          <a:p>
            <a:endParaRPr lang="en-US" dirty="0"/>
          </a:p>
          <a:p>
            <a:r>
              <a:rPr lang="en-US" dirty="0"/>
              <a:t>Likely you did not stop to wonder if the judge was:</a:t>
            </a:r>
          </a:p>
          <a:p>
            <a:r>
              <a:rPr lang="en-US" dirty="0"/>
              <a:t>An Olympic judge</a:t>
            </a:r>
          </a:p>
          <a:p>
            <a:r>
              <a:rPr lang="en-US" dirty="0"/>
              <a:t>A regional fair judge</a:t>
            </a:r>
          </a:p>
          <a:p>
            <a:r>
              <a:rPr lang="en-US" dirty="0"/>
              <a:t>A courtroom judge</a:t>
            </a:r>
          </a:p>
          <a:p>
            <a:r>
              <a:rPr lang="en-US" dirty="0"/>
              <a:t>An election judge</a:t>
            </a:r>
          </a:p>
          <a:p>
            <a:r>
              <a:rPr lang="en-US" dirty="0"/>
              <a:t>A pageant judge</a:t>
            </a:r>
          </a:p>
          <a:p>
            <a:r>
              <a:rPr lang="en-US" dirty="0"/>
              <a:t>A livestock judge</a:t>
            </a:r>
          </a:p>
          <a:p>
            <a:r>
              <a:rPr lang="en-US" dirty="0"/>
              <a:t>Or a student judge</a:t>
            </a:r>
          </a:p>
          <a:p>
            <a:endParaRPr lang="en-US" dirty="0"/>
          </a:p>
          <a:p>
            <a:r>
              <a:rPr lang="en-US" dirty="0"/>
              <a:t>You didn’t stop to wonder if the judge was in:</a:t>
            </a:r>
          </a:p>
          <a:p>
            <a:r>
              <a:rPr lang="en-US" dirty="0"/>
              <a:t>A bathrobe</a:t>
            </a:r>
          </a:p>
          <a:p>
            <a:r>
              <a:rPr lang="en-US" dirty="0"/>
              <a:t>A ceremonial robe</a:t>
            </a:r>
          </a:p>
          <a:p>
            <a:r>
              <a:rPr lang="en-US" dirty="0"/>
              <a:t>A jedi knight robe </a:t>
            </a:r>
          </a:p>
          <a:p>
            <a:r>
              <a:rPr lang="en-US" dirty="0"/>
              <a:t>A monk robe</a:t>
            </a:r>
          </a:p>
          <a:p>
            <a:r>
              <a:rPr lang="en-US" dirty="0"/>
              <a:t>A medieval robe</a:t>
            </a:r>
          </a:p>
          <a:p>
            <a:r>
              <a:rPr lang="en-US" dirty="0"/>
              <a:t>A royal robe</a:t>
            </a:r>
          </a:p>
          <a:p>
            <a:endParaRPr lang="en-US" dirty="0"/>
          </a:p>
          <a:p>
            <a:r>
              <a:rPr lang="en-US" dirty="0"/>
              <a:t>An you probably didn’t stop and think about all the variations about this person including:</a:t>
            </a:r>
          </a:p>
          <a:p>
            <a:r>
              <a:rPr lang="en-US" dirty="0"/>
              <a:t>Gender, age, height, weight, hair/skin color</a:t>
            </a:r>
          </a:p>
          <a:p>
            <a:endParaRPr lang="en-US" dirty="0"/>
          </a:p>
          <a:p>
            <a:r>
              <a:rPr lang="en-US" dirty="0"/>
              <a:t>A picture just appeared.  Given all the choices, all the options, how did your brain come up with that picture?</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50DA8B8-AF49-456C-8821-BF0894BCD3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35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choices are made based on our own unique databases in our brain.  What we’ve been exposed to and how frequent our exposure has been.</a:t>
            </a:r>
          </a:p>
          <a:p>
            <a:endParaRPr lang="en-US" dirty="0"/>
          </a:p>
          <a:p>
            <a:r>
              <a:rPr lang="en-US" dirty="0"/>
              <a:t>While we are not prisoners of this.  We can bring our PFC and higher order thinking back online by saying “wait a minute – what else may be true, or possible, or should be considered?”  but that takes brain energy that our brains would rather we didn’t consume so off on our automatic way of thinking we go without even realizing that we’re doing it.</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50DA8B8-AF49-456C-8821-BF0894BCD3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181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000000"/>
                </a:solidFill>
                <a:latin typeface="Futura Bk BT" panose="020B0602020204020303" pitchFamily="34" charset="0"/>
              </a:rPr>
              <a:t>As we think about motivation, bear in mind the following considerations: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C1B6062-9299-4A6B-AA8A-B48C612A6E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27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000000"/>
                </a:solidFill>
                <a:latin typeface="Futura Bk BT" panose="020B0602020204020303" pitchFamily="34" charset="0"/>
              </a:rPr>
              <a:t>As we think about motivation, bear in mind the following considerations: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C1B6062-9299-4A6B-AA8A-B48C612A6E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27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000000"/>
                </a:solidFill>
                <a:latin typeface="Futura Bk BT" panose="020B0602020204020303" pitchFamily="34" charset="0"/>
              </a:rPr>
              <a:t>As we think about motivation, bear in mind the following considerations: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C1B6062-9299-4A6B-AA8A-B48C612A6E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278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482" y="3373515"/>
            <a:ext cx="7435436" cy="2760585"/>
          </a:xfrm>
          <a:prstGeom prst="rect">
            <a:avLst/>
          </a:prstGeom>
        </p:spPr>
        <p:txBody>
          <a:bodyPr/>
          <a:lstStyle/>
          <a:p>
            <a:r>
              <a:rPr lang="en-GB" dirty="0"/>
              <a:t>Know your triggers – internal and external triggers that increase stress increase the likelihood your brain will default to automatic thinking</a:t>
            </a:r>
          </a:p>
          <a:p>
            <a:r>
              <a:rPr lang="en-GB" dirty="0"/>
              <a:t>Reflecting engages the process of metacognition – thinking about our own thinking which allows you to think about where you are likely to be biased and also where you have experienced bias toward you.</a:t>
            </a:r>
          </a:p>
          <a:p>
            <a:r>
              <a:rPr lang="en-GB" dirty="0"/>
              <a:t>Slow down – speed favours automatic thinking.  Take time to engage your PFC with questions and alternative considerations</a:t>
            </a:r>
          </a:p>
          <a:p>
            <a:r>
              <a:rPr lang="en-GB" dirty="0"/>
              <a:t>Break your habitual way of thinking by some simple strategies like imagining you are solving this issue for a friend or imagining extending the time you have to deal with the issue – how would you solve it next year.</a:t>
            </a:r>
          </a:p>
          <a:p>
            <a:r>
              <a:rPr lang="en-GB" dirty="0"/>
              <a:t>Expand your database by consuming different information and talking to different people</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1E191E6-0076-43F1-A4B4-003B7D7F20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951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482" y="3373515"/>
            <a:ext cx="7435436" cy="2760585"/>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fld id="{21E191E6-0076-43F1-A4B4-003B7D7F2092}" type="slidenum">
              <a:rPr lang="en-US" smtClean="0"/>
              <a:t>46</a:t>
            </a:fld>
            <a:endParaRPr lang="en-US"/>
          </a:p>
        </p:txBody>
      </p:sp>
    </p:spTree>
    <p:extLst>
      <p:ext uri="{BB962C8B-B14F-4D97-AF65-F5344CB8AC3E}">
        <p14:creationId xmlns:p14="http://schemas.microsoft.com/office/powerpoint/2010/main" val="1462951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482" y="3373515"/>
            <a:ext cx="7435436" cy="2760585"/>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fld id="{21E191E6-0076-43F1-A4B4-003B7D7F2092}" type="slidenum">
              <a:rPr lang="en-US" smtClean="0"/>
              <a:t>47</a:t>
            </a:fld>
            <a:endParaRPr lang="en-US"/>
          </a:p>
        </p:txBody>
      </p:sp>
    </p:spTree>
    <p:extLst>
      <p:ext uri="{BB962C8B-B14F-4D97-AF65-F5344CB8AC3E}">
        <p14:creationId xmlns:p14="http://schemas.microsoft.com/office/powerpoint/2010/main" val="1462951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_Title Slide 2">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9" name="Rectangle 8"/>
          <p:cNvSpPr/>
          <p:nvPr/>
        </p:nvSpPr>
        <p:spPr>
          <a:xfrm>
            <a:off x="-36512" y="4249438"/>
            <a:ext cx="9180512" cy="1099780"/>
          </a:xfrm>
          <a:prstGeom prst="rect">
            <a:avLst/>
          </a:prstGeom>
          <a:solidFill>
            <a:srgbClr val="71C5E8">
              <a:alpha val="80000"/>
            </a:srgbClr>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en-IN" sz="1800" dirty="0">
              <a:latin typeface="Futura Bk BT" panose="020B0602020204020303" pitchFamily="34" charset="0"/>
            </a:endParaRPr>
          </a:p>
        </p:txBody>
      </p:sp>
      <p:sp>
        <p:nvSpPr>
          <p:cNvPr id="10" name="Rectangle 9"/>
          <p:cNvSpPr/>
          <p:nvPr/>
        </p:nvSpPr>
        <p:spPr>
          <a:xfrm>
            <a:off x="-36512" y="2320260"/>
            <a:ext cx="9180512" cy="1929177"/>
          </a:xfrm>
          <a:prstGeom prst="rect">
            <a:avLst/>
          </a:prstGeom>
          <a:solidFill>
            <a:srgbClr val="3170B7">
              <a:alpha val="80000"/>
            </a:srgbClr>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en-IN" sz="1800" dirty="0">
              <a:latin typeface="Futura Bk BT" panose="020B0602020204020303" pitchFamily="34" charset="0"/>
            </a:endParaRPr>
          </a:p>
        </p:txBody>
      </p:sp>
      <p:sp>
        <p:nvSpPr>
          <p:cNvPr id="15" name="Title 1"/>
          <p:cNvSpPr>
            <a:spLocks noGrp="1"/>
          </p:cNvSpPr>
          <p:nvPr>
            <p:ph type="ctrTitle"/>
          </p:nvPr>
        </p:nvSpPr>
        <p:spPr>
          <a:xfrm>
            <a:off x="428624" y="2637146"/>
            <a:ext cx="7115176" cy="1543020"/>
          </a:xfrm>
        </p:spPr>
        <p:txBody>
          <a:bodyPr anchor="ctr" anchorCtr="0">
            <a:noAutofit/>
          </a:bodyPr>
          <a:lstStyle>
            <a:lvl1pPr>
              <a:defRPr sz="3800">
                <a:solidFill>
                  <a:schemeClr val="bg1"/>
                </a:solidFill>
              </a:defRPr>
            </a:lvl1pPr>
          </a:lstStyle>
          <a:p>
            <a:r>
              <a:rPr lang="en-US"/>
              <a:t>Click to edit Master title style</a:t>
            </a:r>
            <a:endParaRPr lang="en-US" dirty="0"/>
          </a:p>
        </p:txBody>
      </p:sp>
      <p:sp>
        <p:nvSpPr>
          <p:cNvPr id="16" name="Subtitle 2"/>
          <p:cNvSpPr>
            <a:spLocks noGrp="1"/>
          </p:cNvSpPr>
          <p:nvPr>
            <p:ph type="subTitle" idx="1"/>
          </p:nvPr>
        </p:nvSpPr>
        <p:spPr>
          <a:xfrm>
            <a:off x="428625" y="4418323"/>
            <a:ext cx="5429251" cy="762000"/>
          </a:xfrm>
        </p:spPr>
        <p:txBody>
          <a:bodyPr anchor="ctr" anchorCtr="0">
            <a:noAutofit/>
          </a:bodyPr>
          <a:lstStyle>
            <a:lvl1pPr marL="0" indent="0" algn="l">
              <a:spcBef>
                <a:spcPts val="0"/>
              </a:spcBef>
              <a:buNone/>
              <a:defRPr sz="18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8A2C8688-BCD1-41C0-9DF2-15B493591700}"/>
              </a:ext>
            </a:extLst>
          </p:cNvPr>
          <p:cNvPicPr>
            <a:picLocks noChangeAspect="1"/>
          </p:cNvPicPr>
          <p:nvPr/>
        </p:nvPicPr>
        <p:blipFill>
          <a:blip r:embed="rId3"/>
          <a:stretch>
            <a:fillRect/>
          </a:stretch>
        </p:blipFill>
        <p:spPr>
          <a:xfrm>
            <a:off x="376763" y="382176"/>
            <a:ext cx="1698959" cy="865941"/>
          </a:xfrm>
          <a:prstGeom prst="rect">
            <a:avLst/>
          </a:prstGeom>
        </p:spPr>
      </p:pic>
    </p:spTree>
    <p:extLst>
      <p:ext uri="{BB962C8B-B14F-4D97-AF65-F5344CB8AC3E}">
        <p14:creationId xmlns:p14="http://schemas.microsoft.com/office/powerpoint/2010/main" val="4603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utura Bk BT" panose="020B0602020204020303"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000" b="0">
                <a:solidFill>
                  <a:schemeClr val="tx1"/>
                </a:solidFill>
                <a:latin typeface="Futura Bk BT" panose="020B0602020204020303" pitchFamily="34" charset="0"/>
              </a:defRPr>
            </a:lvl1pPr>
            <a:lvl2pPr>
              <a:defRPr sz="2000" b="0">
                <a:solidFill>
                  <a:schemeClr val="tx1"/>
                </a:solidFill>
                <a:latin typeface="Futura Bk BT" panose="020B0602020204020303" pitchFamily="34" charset="0"/>
              </a:defRPr>
            </a:lvl2pPr>
            <a:lvl3pPr>
              <a:defRPr sz="2000" b="0">
                <a:solidFill>
                  <a:schemeClr val="tx1"/>
                </a:solidFill>
                <a:latin typeface="Futura Bk BT" panose="020B0602020204020303" pitchFamily="34" charset="0"/>
              </a:defRPr>
            </a:lvl3pPr>
            <a:lvl4pPr marL="285744" indent="-142871">
              <a:buFont typeface="Wingdings" charset="2"/>
              <a:buChar char="§"/>
              <a:defRPr lang="en-US" sz="2000" kern="1200" dirty="0" smtClean="0">
                <a:solidFill>
                  <a:schemeClr val="tx1"/>
                </a:solidFill>
                <a:latin typeface="Futura Bk BT" panose="020B0602020204020303" pitchFamily="34" charset="0"/>
                <a:ea typeface="+mn-ea"/>
                <a:cs typeface="+mn-cs"/>
              </a:defRPr>
            </a:lvl4pPr>
            <a:lvl5pPr marL="428615" indent="-142871">
              <a:buFont typeface="Arial" pitchFamily="34" charset="0"/>
              <a:buChar char="–"/>
              <a:defRPr sz="2000" b="0">
                <a:solidFill>
                  <a:schemeClr val="tx1"/>
                </a:solidFill>
                <a:latin typeface="Futura Bk BT" panose="020B0602020204020303" pitchFamily="34" charset="0"/>
              </a:defRPr>
            </a:lvl5pPr>
            <a:lvl6pPr marL="571486" indent="-142871">
              <a:buFont typeface="Arial" pitchFamily="34" charset="0"/>
              <a:buChar char="–"/>
              <a:defRPr baseline="0"/>
            </a:lvl6pPr>
            <a:lvl7pPr marL="714357" indent="-142871">
              <a:buFont typeface="Arial" pitchFamily="34" charset="0"/>
              <a:buChar char="–"/>
              <a:defRPr baseline="0"/>
            </a:lvl7pPr>
            <a:lvl8pPr marL="857229" indent="-142871">
              <a:buFont typeface="Arial" pitchFamily="34" charset="0"/>
              <a:buChar char="–"/>
              <a:defRPr baseline="0"/>
            </a:lvl8pPr>
            <a:lvl9pPr marL="1000100" indent="-142871">
              <a:buFont typeface="Arial" pitchFamily="34" charset="0"/>
              <a:buChar cha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087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62649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0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_Section Header 1(1)">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F55872C5-B29E-43FA-9962-CF152DC7CF12}"/>
              </a:ext>
            </a:extLst>
          </p:cNvPr>
          <p:cNvSpPr/>
          <p:nvPr/>
        </p:nvSpPr>
        <p:spPr>
          <a:xfrm>
            <a:off x="2" y="0"/>
            <a:ext cx="9143999" cy="6858000"/>
          </a:xfrm>
          <a:prstGeom prst="rect">
            <a:avLst/>
          </a:prstGeom>
          <a:gradFill>
            <a:gsLst>
              <a:gs pos="0">
                <a:schemeClr val="accent1">
                  <a:lumMod val="5000"/>
                  <a:lumOff val="95000"/>
                  <a:alpha val="45000"/>
                </a:schemeClr>
              </a:gs>
              <a:gs pos="100000">
                <a:schemeClr val="bg1"/>
              </a:gs>
            </a:gsLst>
            <a:lin ang="5400000" scaled="1"/>
          </a:gra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x-none" sz="1800">
              <a:latin typeface="Futura Bk BT" panose="020B0602020204020303" pitchFamily="34" charset="0"/>
            </a:endParaRPr>
          </a:p>
        </p:txBody>
      </p:sp>
      <p:sp>
        <p:nvSpPr>
          <p:cNvPr id="10" name="Title 1"/>
          <p:cNvSpPr>
            <a:spLocks noGrp="1"/>
          </p:cNvSpPr>
          <p:nvPr>
            <p:ph type="ctrTitle"/>
          </p:nvPr>
        </p:nvSpPr>
        <p:spPr>
          <a:xfrm>
            <a:off x="457202" y="1699220"/>
            <a:ext cx="7115175" cy="1680000"/>
          </a:xfrm>
        </p:spPr>
        <p:txBody>
          <a:bodyPr anchor="b" anchorCtr="0">
            <a:noAutofit/>
          </a:bodyPr>
          <a:lstStyle>
            <a:lvl1pPr>
              <a:defRPr sz="3800">
                <a:solidFill>
                  <a:schemeClr val="tx1"/>
                </a:solidFill>
              </a:defRPr>
            </a:lvl1pPr>
          </a:lstStyle>
          <a:p>
            <a:r>
              <a:rPr lang="en-US"/>
              <a:t>Click to edit Master title style</a:t>
            </a:r>
            <a:endParaRPr lang="en-US" dirty="0"/>
          </a:p>
        </p:txBody>
      </p:sp>
      <p:sp>
        <p:nvSpPr>
          <p:cNvPr id="11" name="Subtitle 2"/>
          <p:cNvSpPr>
            <a:spLocks noGrp="1"/>
          </p:cNvSpPr>
          <p:nvPr>
            <p:ph type="subTitle" idx="1"/>
          </p:nvPr>
        </p:nvSpPr>
        <p:spPr>
          <a:xfrm>
            <a:off x="457199" y="3621021"/>
            <a:ext cx="6286500" cy="762000"/>
          </a:xfrm>
        </p:spPr>
        <p:txBody>
          <a:bodyPr>
            <a:noAutofit/>
          </a:bodyPr>
          <a:lstStyle>
            <a:lvl1pPr marL="0" indent="0" algn="l">
              <a:buNone/>
              <a:defRPr sz="18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50" name="Text Box 115"/>
          <p:cNvSpPr txBox="1">
            <a:spLocks noChangeArrowheads="1"/>
          </p:cNvSpPr>
          <p:nvPr/>
        </p:nvSpPr>
        <p:spPr bwMode="auto">
          <a:xfrm>
            <a:off x="8072464" y="6317032"/>
            <a:ext cx="642915" cy="228600"/>
          </a:xfrm>
          <a:prstGeom prst="rect">
            <a:avLst/>
          </a:prstGeom>
          <a:noFill/>
          <a:ln w="9525">
            <a:noFill/>
            <a:miter lim="800000"/>
            <a:headEnd/>
            <a:tailEnd/>
          </a:ln>
          <a:effectLst/>
        </p:spPr>
        <p:txBody>
          <a:bodyPr wrap="square" lIns="0" tIns="0" rIns="0" bIns="0" anchor="ctr" anchorCtr="0">
            <a:noAutofit/>
          </a:bodyPr>
          <a:lstStyle/>
          <a:p>
            <a:pPr algn="r" defTabSz="512949">
              <a:spcBef>
                <a:spcPts val="0"/>
              </a:spcBef>
            </a:pPr>
            <a:r>
              <a:rPr lang="en-US" sz="700" b="0" dirty="0">
                <a:solidFill>
                  <a:schemeClr val="bg1"/>
                </a:solidFill>
                <a:latin typeface="Futura Bk BT" panose="020B0602020204020303" pitchFamily="34" charset="0"/>
              </a:rPr>
              <a:t>Page No </a:t>
            </a:r>
            <a:fld id="{18E29826-F105-4F77-B977-03F4A4723A21}" type="slidenum">
              <a:rPr lang="en-US" sz="700" b="0" smtClean="0">
                <a:solidFill>
                  <a:schemeClr val="bg1"/>
                </a:solidFill>
                <a:latin typeface="Futura Bk BT" panose="020B0602020204020303" pitchFamily="34" charset="0"/>
              </a:rPr>
              <a:pPr algn="r" defTabSz="512949">
                <a:spcBef>
                  <a:spcPts val="0"/>
                </a:spcBef>
              </a:pPr>
              <a:t>‹#›</a:t>
            </a:fld>
            <a:endParaRPr lang="en-US" sz="700" b="0" dirty="0">
              <a:solidFill>
                <a:schemeClr val="bg1"/>
              </a:solidFill>
              <a:latin typeface="Futura Bk BT" panose="020B0602020204020303" pitchFamily="34" charset="0"/>
            </a:endParaRPr>
          </a:p>
        </p:txBody>
      </p:sp>
    </p:spTree>
    <p:extLst>
      <p:ext uri="{BB962C8B-B14F-4D97-AF65-F5344CB8AC3E}">
        <p14:creationId xmlns:p14="http://schemas.microsoft.com/office/powerpoint/2010/main" val="3281738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mage Only">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47680" y="480001"/>
            <a:ext cx="8254999" cy="5444549"/>
          </a:xfrm>
        </p:spPr>
        <p:txBody>
          <a:bodyPr anchor="ctr"/>
          <a:lstStyle>
            <a:lvl1pPr marL="0" indent="0" algn="ctr">
              <a:buNone/>
              <a:defRPr sz="3200">
                <a:latin typeface="Futura Bk BT" panose="020B0602020204020303" pitchFamily="34" charset="0"/>
              </a:defRPr>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en-US" dirty="0"/>
              <a:t>Click icon to add picture</a:t>
            </a:r>
            <a:endParaRPr lang="en-GB" dirty="0"/>
          </a:p>
        </p:txBody>
      </p:sp>
    </p:spTree>
    <p:extLst>
      <p:ext uri="{BB962C8B-B14F-4D97-AF65-F5344CB8AC3E}">
        <p14:creationId xmlns:p14="http://schemas.microsoft.com/office/powerpoint/2010/main" val="2694321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851" y="1714501"/>
            <a:ext cx="4000500" cy="4267731"/>
          </a:xfrm>
          <a:noFill/>
        </p:spPr>
        <p:txBody>
          <a:bodyPr>
            <a:normAutofit/>
          </a:bodyPr>
          <a:lstStyle>
            <a:lvl1pPr>
              <a:defRPr sz="2000">
                <a:latin typeface="Futura Bk BT" panose="020B0602020204020303" pitchFamily="34" charset="0"/>
              </a:defRPr>
            </a:lvl1pPr>
            <a:lvl2pPr>
              <a:defRPr sz="1500">
                <a:latin typeface="Futura Bk BT" panose="020B0602020204020303" pitchFamily="34" charset="0"/>
              </a:defRPr>
            </a:lvl2pPr>
            <a:lvl3pPr>
              <a:defRPr sz="1500">
                <a:latin typeface="Futura Bk BT" panose="020B0602020204020303" pitchFamily="34" charset="0"/>
              </a:defRPr>
            </a:lvl3pPr>
            <a:lvl4pPr marL="285724" indent="-142859">
              <a:buFont typeface="Wingdings" charset="2"/>
              <a:buChar char="§"/>
              <a:defRPr lang="en-US" sz="1500" kern="1200" dirty="0" smtClean="0">
                <a:solidFill>
                  <a:schemeClr val="tx1"/>
                </a:solidFill>
                <a:latin typeface="Futura Bk BT" panose="020B0602020204020303" pitchFamily="34" charset="0"/>
                <a:ea typeface="+mn-ea"/>
                <a:cs typeface="+mn-cs"/>
              </a:defRPr>
            </a:lvl4pPr>
            <a:lvl5pPr marL="428583" indent="-142859">
              <a:buFont typeface="Arial" pitchFamily="34" charset="0"/>
              <a:buChar char="–"/>
              <a:defRPr sz="1200">
                <a:latin typeface="Futura Bk BT" panose="020B0602020204020303" pitchFamily="34" charset="0"/>
              </a:defRPr>
            </a:lvl5pPr>
            <a:lvl6pPr marL="571444" indent="-142859">
              <a:buFont typeface="Arial" pitchFamily="34" charset="0"/>
              <a:buChar char="–"/>
              <a:defRPr sz="1300" baseline="0"/>
            </a:lvl6pPr>
            <a:lvl7pPr marL="714303" indent="-142859">
              <a:buFont typeface="Arial" pitchFamily="34" charset="0"/>
              <a:buChar char="–"/>
              <a:defRPr sz="1300" baseline="0"/>
            </a:lvl7pPr>
            <a:lvl8pPr marL="857165" indent="-142859">
              <a:buFont typeface="Arial" pitchFamily="34" charset="0"/>
              <a:buChar char="–"/>
              <a:defRPr sz="1300" baseline="0"/>
            </a:lvl8pPr>
            <a:lvl9pPr marL="1000026" indent="-142859">
              <a:buFont typeface="Arial" pitchFamily="34" charset="0"/>
              <a:buChar char="–"/>
              <a:defRPr sz="13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4876" y="1714499"/>
            <a:ext cx="3979125" cy="4267728"/>
          </a:xfrm>
        </p:spPr>
        <p:txBody>
          <a:bodyPr>
            <a:normAutofit/>
          </a:bodyPr>
          <a:lstStyle>
            <a:lvl1pPr>
              <a:defRPr sz="2000">
                <a:latin typeface="Futura Bk BT" panose="020B0602020204020303" pitchFamily="34" charset="0"/>
              </a:defRPr>
            </a:lvl1pPr>
            <a:lvl2pPr>
              <a:defRPr sz="1500">
                <a:latin typeface="Futura Bk BT" panose="020B0602020204020303" pitchFamily="34" charset="0"/>
              </a:defRPr>
            </a:lvl2pPr>
            <a:lvl3pPr>
              <a:defRPr sz="1500">
                <a:latin typeface="Futura Bk BT" panose="020B0602020204020303" pitchFamily="34" charset="0"/>
              </a:defRPr>
            </a:lvl3pPr>
            <a:lvl4pPr>
              <a:defRPr sz="1500">
                <a:latin typeface="Futura Bk BT" panose="020B0602020204020303" pitchFamily="34" charset="0"/>
              </a:defRPr>
            </a:lvl4pPr>
            <a:lvl5pPr>
              <a:defRPr sz="1200">
                <a:latin typeface="Futura Bk BT" panose="020B0602020204020303" pitchFamily="34" charset="0"/>
              </a:defRPr>
            </a:lvl5pPr>
            <a:lvl6pPr>
              <a:defRPr sz="1300" baseline="0"/>
            </a:lvl6pPr>
            <a:lvl7pPr>
              <a:defRPr sz="1300" baseline="0"/>
            </a:lvl7pPr>
            <a:lvl8pPr>
              <a:defRPr sz="1300" baseline="0"/>
            </a:lvl8pPr>
            <a:lvl9pPr>
              <a:defRPr sz="13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450855" y="480000"/>
            <a:ext cx="8243151" cy="960000"/>
          </a:xfrm>
        </p:spPr>
        <p:txBody>
          <a:bodyPr/>
          <a:lstStyle>
            <a:lvl1pPr>
              <a:defRPr>
                <a:latin typeface="Futura Bk BT" panose="020B0602020204020303" pitchFamily="34" charset="0"/>
              </a:defRPr>
            </a:lvl1pPr>
          </a:lstStyle>
          <a:p>
            <a:r>
              <a:rPr lang="en-US" dirty="0"/>
              <a:t>Click to edit Master title style</a:t>
            </a:r>
          </a:p>
        </p:txBody>
      </p:sp>
    </p:spTree>
    <p:extLst>
      <p:ext uri="{BB962C8B-B14F-4D97-AF65-F5344CB8AC3E}">
        <p14:creationId xmlns:p14="http://schemas.microsoft.com/office/powerpoint/2010/main" val="1496259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633664"/>
            <a:ext cx="7772400" cy="1470025"/>
          </a:xfrm>
          <a:prstGeom prst="rect">
            <a:avLst/>
          </a:prstGeom>
        </p:spPr>
        <p:txBody>
          <a:bodyPr/>
          <a:lstStyle>
            <a:lvl1pPr algn="r">
              <a:defRPr>
                <a:latin typeface="Futura Bk BT" panose="020B0602020204020303" pitchFamily="34" charset="0"/>
              </a:defRPr>
            </a:lvl1pPr>
          </a:lstStyle>
          <a:p>
            <a:r>
              <a:rPr lang="en-US" dirty="0"/>
              <a:t>Click to edit Master title style</a:t>
            </a:r>
          </a:p>
        </p:txBody>
      </p:sp>
      <p:sp>
        <p:nvSpPr>
          <p:cNvPr id="3" name="Subtitle 2"/>
          <p:cNvSpPr>
            <a:spLocks noGrp="1"/>
          </p:cNvSpPr>
          <p:nvPr>
            <p:ph type="subTitle" idx="1"/>
          </p:nvPr>
        </p:nvSpPr>
        <p:spPr>
          <a:xfrm>
            <a:off x="2514600" y="4157662"/>
            <a:ext cx="6400800" cy="642943"/>
          </a:xfrm>
          <a:prstGeom prst="rect">
            <a:avLst/>
          </a:prstGeom>
        </p:spPr>
        <p:txBody>
          <a:bodyPr/>
          <a:lstStyle>
            <a:lvl1pPr marL="0" indent="0" algn="r">
              <a:buNone/>
              <a:defRPr>
                <a:solidFill>
                  <a:schemeClr val="tx1">
                    <a:tint val="75000"/>
                  </a:schemeClr>
                </a:solidFill>
                <a:latin typeface="Futura Bk BT" panose="020B0602020204020303" pitchFamily="34" charset="0"/>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4565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85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50427" y="480000"/>
            <a:ext cx="8243151" cy="960000"/>
          </a:xfrm>
        </p:spPr>
        <p:txBody>
          <a:bodyPr/>
          <a:lstStyle/>
          <a:p>
            <a:r>
              <a:rPr lang="en-US"/>
              <a:t>Click to edit Master title style</a:t>
            </a:r>
            <a:endParaRPr lang="en-US" dirty="0"/>
          </a:p>
        </p:txBody>
      </p:sp>
      <p:sp>
        <p:nvSpPr>
          <p:cNvPr id="3" name="Content Placeholder 2"/>
          <p:cNvSpPr>
            <a:spLocks noGrp="1"/>
          </p:cNvSpPr>
          <p:nvPr>
            <p:ph idx="1"/>
          </p:nvPr>
        </p:nvSpPr>
        <p:spPr>
          <a:xfrm>
            <a:off x="450000" y="1714499"/>
            <a:ext cx="8244000" cy="4267731"/>
          </a:xfrm>
        </p:spPr>
        <p:txBody>
          <a:bodyPr numCol="2" spcCol="380990">
            <a:normAutofit/>
          </a:bodyPr>
          <a:lstStyle>
            <a:lvl1pPr marL="285744" indent="-285744">
              <a:spcBef>
                <a:spcPts val="600"/>
              </a:spcBef>
              <a:buFont typeface="+mj-lt"/>
              <a:buAutoNum type="arabicPeriod"/>
              <a:tabLst>
                <a:tab pos="3960714" algn="r"/>
              </a:tabLst>
              <a:defRPr sz="2000" baseline="0"/>
            </a:lvl1pPr>
            <a:lvl2pPr marL="428615" indent="-142871">
              <a:spcBef>
                <a:spcPts val="600"/>
              </a:spcBef>
              <a:buFont typeface="Arial" pitchFamily="34" charset="0"/>
              <a:buChar char="–"/>
              <a:tabLst>
                <a:tab pos="3960714" algn="r"/>
              </a:tabLst>
              <a:defRPr sz="1400"/>
            </a:lvl2pPr>
            <a:lvl3pPr marL="571486" indent="-142871">
              <a:spcBef>
                <a:spcPts val="600"/>
              </a:spcBef>
              <a:buFont typeface="Arial" pitchFamily="34" charset="0"/>
              <a:buChar char="–"/>
              <a:tabLst>
                <a:tab pos="3960714" algn="r"/>
              </a:tabLst>
              <a:defRPr sz="1400"/>
            </a:lvl3pPr>
            <a:lvl4pPr marL="714357" indent="-142871">
              <a:spcBef>
                <a:spcPts val="600"/>
              </a:spcBef>
              <a:buFont typeface="Wingdings" charset="2"/>
              <a:buChar char="§"/>
              <a:tabLst>
                <a:tab pos="3960714" algn="r"/>
              </a:tabLst>
              <a:defRPr sz="1400"/>
            </a:lvl4pPr>
            <a:lvl5pPr marL="857229" indent="-142871">
              <a:spcBef>
                <a:spcPts val="300"/>
              </a:spcBef>
              <a:buFont typeface="Arial" pitchFamily="34" charset="0"/>
              <a:buChar char="–"/>
              <a:tabLst>
                <a:tab pos="3960714" algn="r"/>
              </a:tabLst>
              <a:defRPr sz="1200"/>
            </a:lvl5pPr>
            <a:lvl6pPr marL="1000100" indent="-142871">
              <a:spcBef>
                <a:spcPts val="375"/>
              </a:spcBef>
              <a:buFont typeface="Arial" pitchFamily="34" charset="0"/>
              <a:buChar char="–"/>
              <a:tabLst>
                <a:tab pos="3960714" algn="r"/>
              </a:tabLst>
              <a:defRPr sz="1300" baseline="0"/>
            </a:lvl6pPr>
            <a:lvl7pPr marL="1142971" indent="-142871">
              <a:spcBef>
                <a:spcPts val="375"/>
              </a:spcBef>
              <a:buFont typeface="Arial" pitchFamily="34" charset="0"/>
              <a:buChar char="–"/>
              <a:tabLst>
                <a:tab pos="3960714" algn="r"/>
              </a:tabLst>
              <a:defRPr sz="1300" baseline="0"/>
            </a:lvl7pPr>
            <a:lvl8pPr marL="1285843" indent="-142871">
              <a:spcBef>
                <a:spcPts val="375"/>
              </a:spcBef>
              <a:buFont typeface="Arial" pitchFamily="34" charset="0"/>
              <a:buChar char="–"/>
              <a:tabLst>
                <a:tab pos="3960714" algn="r"/>
              </a:tabLst>
              <a:defRPr sz="1300" baseline="0"/>
            </a:lvl8pPr>
            <a:lvl9pPr marL="1428715" indent="-142871">
              <a:spcBef>
                <a:spcPts val="375"/>
              </a:spcBef>
              <a:buFont typeface="Arial" pitchFamily="34" charset="0"/>
              <a:buChar char="–"/>
              <a:tabLst>
                <a:tab pos="3960714" algn="r"/>
              </a:tabLst>
              <a:defRPr sz="13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A1CB043-5FB4-4CF8-8443-669D9A3BA11E}"/>
              </a:ext>
            </a:extLst>
          </p:cNvPr>
          <p:cNvSpPr/>
          <p:nvPr/>
        </p:nvSpPr>
        <p:spPr>
          <a:xfrm>
            <a:off x="450852" y="1085833"/>
            <a:ext cx="8243889" cy="96000"/>
          </a:xfrm>
          <a:prstGeom prst="rect">
            <a:avLst/>
          </a:prstGeom>
          <a:solidFill>
            <a:schemeClr val="accent3"/>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en-IN" sz="1800" dirty="0">
              <a:latin typeface="Futura Bk BT" panose="020B0602020204020303" pitchFamily="34" charset="0"/>
            </a:endParaRPr>
          </a:p>
        </p:txBody>
      </p:sp>
    </p:spTree>
    <p:extLst>
      <p:ext uri="{BB962C8B-B14F-4D97-AF65-F5344CB8AC3E}">
        <p14:creationId xmlns:p14="http://schemas.microsoft.com/office/powerpoint/2010/main" val="3682854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utura Bk BT" panose="020B0602020204020303"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000" b="0">
                <a:solidFill>
                  <a:schemeClr val="tx1"/>
                </a:solidFill>
                <a:latin typeface="Futura Bk BT" panose="020B0602020204020303" pitchFamily="34" charset="0"/>
              </a:defRPr>
            </a:lvl1pPr>
            <a:lvl2pPr>
              <a:defRPr sz="2000" b="0">
                <a:solidFill>
                  <a:schemeClr val="tx1"/>
                </a:solidFill>
                <a:latin typeface="Futura Bk BT" panose="020B0602020204020303" pitchFamily="34" charset="0"/>
              </a:defRPr>
            </a:lvl2pPr>
            <a:lvl3pPr>
              <a:defRPr sz="2000" b="0">
                <a:solidFill>
                  <a:schemeClr val="tx1"/>
                </a:solidFill>
                <a:latin typeface="Futura Bk BT" panose="020B0602020204020303" pitchFamily="34" charset="0"/>
              </a:defRPr>
            </a:lvl3pPr>
            <a:lvl4pPr marL="285744" indent="-142871">
              <a:buFont typeface="Wingdings" charset="2"/>
              <a:buChar char="§"/>
              <a:defRPr lang="en-US" sz="2000" kern="1200" dirty="0" smtClean="0">
                <a:solidFill>
                  <a:schemeClr val="tx1"/>
                </a:solidFill>
                <a:latin typeface="Futura Bk BT" panose="020B0602020204020303" pitchFamily="34" charset="0"/>
                <a:ea typeface="+mn-ea"/>
                <a:cs typeface="+mn-cs"/>
              </a:defRPr>
            </a:lvl4pPr>
            <a:lvl5pPr marL="428615" indent="-142871">
              <a:buFont typeface="Arial" pitchFamily="34" charset="0"/>
              <a:buChar char="–"/>
              <a:defRPr sz="2000" b="0">
                <a:solidFill>
                  <a:schemeClr val="tx1"/>
                </a:solidFill>
                <a:latin typeface="Futura Bk BT" panose="020B0602020204020303" pitchFamily="34" charset="0"/>
              </a:defRPr>
            </a:lvl5pPr>
            <a:lvl6pPr marL="571486" indent="-142871">
              <a:buFont typeface="Arial" pitchFamily="34" charset="0"/>
              <a:buChar char="–"/>
              <a:defRPr baseline="0"/>
            </a:lvl6pPr>
            <a:lvl7pPr marL="714357" indent="-142871">
              <a:buFont typeface="Arial" pitchFamily="34" charset="0"/>
              <a:buChar char="–"/>
              <a:defRPr baseline="0"/>
            </a:lvl7pPr>
            <a:lvl8pPr marL="857229" indent="-142871">
              <a:buFont typeface="Arial" pitchFamily="34" charset="0"/>
              <a:buChar char="–"/>
              <a:defRPr baseline="0"/>
            </a:lvl8pPr>
            <a:lvl9pPr marL="1000100" indent="-142871">
              <a:buFont typeface="Arial" pitchFamily="34" charset="0"/>
              <a:buChar cha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9626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853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_Section Header 1(2)">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F55872C5-B29E-43FA-9962-CF152DC7CF12}"/>
              </a:ext>
            </a:extLst>
          </p:cNvPr>
          <p:cNvSpPr/>
          <p:nvPr/>
        </p:nvSpPr>
        <p:spPr>
          <a:xfrm>
            <a:off x="-4331" y="0"/>
            <a:ext cx="9148331" cy="6858000"/>
          </a:xfrm>
          <a:prstGeom prst="rect">
            <a:avLst/>
          </a:prstGeom>
          <a:gradFill>
            <a:gsLst>
              <a:gs pos="0">
                <a:schemeClr val="accent1">
                  <a:lumMod val="5000"/>
                  <a:lumOff val="95000"/>
                  <a:alpha val="67000"/>
                </a:schemeClr>
              </a:gs>
              <a:gs pos="100000">
                <a:schemeClr val="bg1"/>
              </a:gs>
            </a:gsLst>
            <a:lin ang="5400000" scaled="1"/>
          </a:gra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x-none" sz="1800">
              <a:latin typeface="Futura Bk BT" panose="020B0602020204020303" pitchFamily="34" charset="0"/>
            </a:endParaRPr>
          </a:p>
        </p:txBody>
      </p:sp>
      <p:sp>
        <p:nvSpPr>
          <p:cNvPr id="10" name="Title 1"/>
          <p:cNvSpPr>
            <a:spLocks noGrp="1"/>
          </p:cNvSpPr>
          <p:nvPr>
            <p:ph type="ctrTitle"/>
          </p:nvPr>
        </p:nvSpPr>
        <p:spPr>
          <a:xfrm>
            <a:off x="428627" y="1699220"/>
            <a:ext cx="7115175" cy="3581400"/>
          </a:xfrm>
        </p:spPr>
        <p:txBody>
          <a:bodyPr anchor="b" anchorCtr="0">
            <a:noAutofit/>
          </a:bodyPr>
          <a:lstStyle>
            <a:lvl1pPr>
              <a:defRPr sz="3800">
                <a:solidFill>
                  <a:schemeClr val="tx1"/>
                </a:solidFill>
              </a:defRPr>
            </a:lvl1pPr>
          </a:lstStyle>
          <a:p>
            <a:r>
              <a:rPr lang="en-US"/>
              <a:t>Click to edit Master title style</a:t>
            </a:r>
            <a:endParaRPr lang="en-US" dirty="0"/>
          </a:p>
        </p:txBody>
      </p:sp>
      <p:sp>
        <p:nvSpPr>
          <p:cNvPr id="11" name="Subtitle 2"/>
          <p:cNvSpPr>
            <a:spLocks noGrp="1"/>
          </p:cNvSpPr>
          <p:nvPr>
            <p:ph type="subTitle" idx="1"/>
          </p:nvPr>
        </p:nvSpPr>
        <p:spPr>
          <a:xfrm>
            <a:off x="428627" y="5547320"/>
            <a:ext cx="6286500" cy="762000"/>
          </a:xfrm>
        </p:spPr>
        <p:txBody>
          <a:bodyPr>
            <a:noAutofit/>
          </a:bodyPr>
          <a:lstStyle>
            <a:lvl1pPr marL="0" indent="0" algn="l">
              <a:buNone/>
              <a:defRPr sz="18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8" name="Footer Placeholder 4"/>
          <p:cNvSpPr txBox="1">
            <a:spLocks/>
          </p:cNvSpPr>
          <p:nvPr/>
        </p:nvSpPr>
        <p:spPr>
          <a:xfrm>
            <a:off x="3000376" y="6317032"/>
            <a:ext cx="3143251"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solidFill>
                <a:latin typeface="Futura Bk BT" panose="020B0602020204020303" pitchFamily="34" charset="0"/>
              </a:rPr>
              <a:t>[Footer text to come]</a:t>
            </a:r>
          </a:p>
        </p:txBody>
      </p:sp>
      <p:sp>
        <p:nvSpPr>
          <p:cNvPr id="50" name="Text Box 115"/>
          <p:cNvSpPr txBox="1">
            <a:spLocks noChangeArrowheads="1"/>
          </p:cNvSpPr>
          <p:nvPr/>
        </p:nvSpPr>
        <p:spPr bwMode="auto">
          <a:xfrm>
            <a:off x="8072464" y="6317032"/>
            <a:ext cx="642915" cy="228600"/>
          </a:xfrm>
          <a:prstGeom prst="rect">
            <a:avLst/>
          </a:prstGeom>
          <a:noFill/>
          <a:ln w="9525">
            <a:noFill/>
            <a:miter lim="800000"/>
            <a:headEnd/>
            <a:tailEnd/>
          </a:ln>
          <a:effectLst/>
        </p:spPr>
        <p:txBody>
          <a:bodyPr wrap="square" lIns="0" tIns="0" rIns="0" bIns="0" anchor="ctr" anchorCtr="0">
            <a:noAutofit/>
          </a:bodyPr>
          <a:lstStyle/>
          <a:p>
            <a:pPr algn="r" defTabSz="512949">
              <a:spcBef>
                <a:spcPts val="0"/>
              </a:spcBef>
            </a:pPr>
            <a:r>
              <a:rPr lang="en-US" sz="700" b="0" dirty="0">
                <a:solidFill>
                  <a:schemeClr val="bg1"/>
                </a:solidFill>
                <a:latin typeface="Futura Bk BT" panose="020B0602020204020303" pitchFamily="34" charset="0"/>
              </a:rPr>
              <a:t>Page No </a:t>
            </a:r>
            <a:fld id="{18E29826-F105-4F77-B977-03F4A4723A21}" type="slidenum">
              <a:rPr lang="en-US" sz="700" b="0" smtClean="0">
                <a:solidFill>
                  <a:schemeClr val="bg1"/>
                </a:solidFill>
                <a:latin typeface="Futura Bk BT" panose="020B0602020204020303" pitchFamily="34" charset="0"/>
              </a:rPr>
              <a:pPr algn="r" defTabSz="512949">
                <a:spcBef>
                  <a:spcPts val="0"/>
                </a:spcBef>
              </a:pPr>
              <a:t>‹#›</a:t>
            </a:fld>
            <a:endParaRPr lang="en-US" sz="700" b="0" dirty="0">
              <a:solidFill>
                <a:schemeClr val="bg1"/>
              </a:solidFill>
              <a:latin typeface="Futura Bk BT" panose="020B0602020204020303" pitchFamily="34" charset="0"/>
            </a:endParaRPr>
          </a:p>
        </p:txBody>
      </p:sp>
      <p:pic>
        <p:nvPicPr>
          <p:cNvPr id="9" name="Picture 8">
            <a:extLst>
              <a:ext uri="{FF2B5EF4-FFF2-40B4-BE49-F238E27FC236}">
                <a16:creationId xmlns:a16="http://schemas.microsoft.com/office/drawing/2014/main" id="{90967EF0-6930-48BD-A34C-D5E4A71F2901}"/>
              </a:ext>
            </a:extLst>
          </p:cNvPr>
          <p:cNvPicPr>
            <a:picLocks noChangeAspect="1"/>
          </p:cNvPicPr>
          <p:nvPr/>
        </p:nvPicPr>
        <p:blipFill>
          <a:blip r:embed="rId3"/>
          <a:stretch>
            <a:fillRect/>
          </a:stretch>
        </p:blipFill>
        <p:spPr>
          <a:xfrm>
            <a:off x="7733211" y="356659"/>
            <a:ext cx="954141" cy="1172168"/>
          </a:xfrm>
          <a:prstGeom prst="rect">
            <a:avLst/>
          </a:prstGeom>
        </p:spPr>
      </p:pic>
    </p:spTree>
    <p:extLst>
      <p:ext uri="{BB962C8B-B14F-4D97-AF65-F5344CB8AC3E}">
        <p14:creationId xmlns:p14="http://schemas.microsoft.com/office/powerpoint/2010/main" val="141536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Section Header 1(1)">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F55872C5-B29E-43FA-9962-CF152DC7CF12}"/>
              </a:ext>
            </a:extLst>
          </p:cNvPr>
          <p:cNvSpPr/>
          <p:nvPr/>
        </p:nvSpPr>
        <p:spPr>
          <a:xfrm>
            <a:off x="2" y="0"/>
            <a:ext cx="9143999" cy="6858000"/>
          </a:xfrm>
          <a:prstGeom prst="rect">
            <a:avLst/>
          </a:prstGeom>
          <a:gradFill>
            <a:gsLst>
              <a:gs pos="0">
                <a:schemeClr val="accent1">
                  <a:lumMod val="5000"/>
                  <a:lumOff val="95000"/>
                  <a:alpha val="45000"/>
                </a:schemeClr>
              </a:gs>
              <a:gs pos="100000">
                <a:schemeClr val="bg1"/>
              </a:gs>
            </a:gsLst>
            <a:lin ang="5400000" scaled="1"/>
          </a:gra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x-none" sz="1800">
              <a:latin typeface="Futura Bk BT" panose="020B0602020204020303" pitchFamily="34" charset="0"/>
            </a:endParaRPr>
          </a:p>
        </p:txBody>
      </p:sp>
      <p:sp>
        <p:nvSpPr>
          <p:cNvPr id="10" name="Title 1"/>
          <p:cNvSpPr>
            <a:spLocks noGrp="1"/>
          </p:cNvSpPr>
          <p:nvPr>
            <p:ph type="ctrTitle"/>
          </p:nvPr>
        </p:nvSpPr>
        <p:spPr>
          <a:xfrm>
            <a:off x="457202" y="1699220"/>
            <a:ext cx="7115175" cy="1680000"/>
          </a:xfrm>
        </p:spPr>
        <p:txBody>
          <a:bodyPr anchor="b" anchorCtr="0">
            <a:noAutofit/>
          </a:bodyPr>
          <a:lstStyle>
            <a:lvl1pPr>
              <a:defRPr sz="3800">
                <a:solidFill>
                  <a:schemeClr val="tx1"/>
                </a:solidFill>
              </a:defRPr>
            </a:lvl1pPr>
          </a:lstStyle>
          <a:p>
            <a:r>
              <a:rPr lang="en-US"/>
              <a:t>Click to edit Master title style</a:t>
            </a:r>
            <a:endParaRPr lang="en-US" dirty="0"/>
          </a:p>
        </p:txBody>
      </p:sp>
      <p:sp>
        <p:nvSpPr>
          <p:cNvPr id="11" name="Subtitle 2"/>
          <p:cNvSpPr>
            <a:spLocks noGrp="1"/>
          </p:cNvSpPr>
          <p:nvPr>
            <p:ph type="subTitle" idx="1"/>
          </p:nvPr>
        </p:nvSpPr>
        <p:spPr>
          <a:xfrm>
            <a:off x="457199" y="3621021"/>
            <a:ext cx="6286500" cy="762000"/>
          </a:xfrm>
        </p:spPr>
        <p:txBody>
          <a:bodyPr>
            <a:noAutofit/>
          </a:bodyPr>
          <a:lstStyle>
            <a:lvl1pPr marL="0" indent="0" algn="l">
              <a:buNone/>
              <a:defRPr sz="18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50" name="Text Box 115"/>
          <p:cNvSpPr txBox="1">
            <a:spLocks noChangeArrowheads="1"/>
          </p:cNvSpPr>
          <p:nvPr/>
        </p:nvSpPr>
        <p:spPr bwMode="auto">
          <a:xfrm>
            <a:off x="8072464" y="6317032"/>
            <a:ext cx="642915" cy="228600"/>
          </a:xfrm>
          <a:prstGeom prst="rect">
            <a:avLst/>
          </a:prstGeom>
          <a:noFill/>
          <a:ln w="9525">
            <a:noFill/>
            <a:miter lim="800000"/>
            <a:headEnd/>
            <a:tailEnd/>
          </a:ln>
          <a:effectLst/>
        </p:spPr>
        <p:txBody>
          <a:bodyPr wrap="square" lIns="0" tIns="0" rIns="0" bIns="0" anchor="ctr" anchorCtr="0">
            <a:noAutofit/>
          </a:bodyPr>
          <a:lstStyle/>
          <a:p>
            <a:pPr algn="r" defTabSz="512949">
              <a:spcBef>
                <a:spcPts val="0"/>
              </a:spcBef>
            </a:pPr>
            <a:r>
              <a:rPr lang="en-US" sz="700" b="0" dirty="0">
                <a:solidFill>
                  <a:schemeClr val="bg1"/>
                </a:solidFill>
                <a:latin typeface="Futura Bk BT" panose="020B0602020204020303" pitchFamily="34" charset="0"/>
              </a:rPr>
              <a:t>Page No </a:t>
            </a:r>
            <a:fld id="{18E29826-F105-4F77-B977-03F4A4723A21}" type="slidenum">
              <a:rPr lang="en-US" sz="700" b="0" smtClean="0">
                <a:solidFill>
                  <a:schemeClr val="bg1"/>
                </a:solidFill>
                <a:latin typeface="Futura Bk BT" panose="020B0602020204020303" pitchFamily="34" charset="0"/>
              </a:rPr>
              <a:pPr algn="r" defTabSz="512949">
                <a:spcBef>
                  <a:spcPts val="0"/>
                </a:spcBef>
              </a:pPr>
              <a:t>‹#›</a:t>
            </a:fld>
            <a:endParaRPr lang="en-US" sz="700" b="0" dirty="0">
              <a:solidFill>
                <a:schemeClr val="bg1"/>
              </a:solidFill>
              <a:latin typeface="Futura Bk BT" panose="020B0602020204020303" pitchFamily="34" charset="0"/>
            </a:endParaRPr>
          </a:p>
        </p:txBody>
      </p:sp>
      <p:pic>
        <p:nvPicPr>
          <p:cNvPr id="9" name="Picture 8">
            <a:extLst>
              <a:ext uri="{FF2B5EF4-FFF2-40B4-BE49-F238E27FC236}">
                <a16:creationId xmlns:a16="http://schemas.microsoft.com/office/drawing/2014/main" id="{90967EF0-6930-48BD-A34C-D5E4A71F2901}"/>
              </a:ext>
            </a:extLst>
          </p:cNvPr>
          <p:cNvPicPr>
            <a:picLocks noChangeAspect="1"/>
          </p:cNvPicPr>
          <p:nvPr/>
        </p:nvPicPr>
        <p:blipFill>
          <a:blip r:embed="rId3"/>
          <a:stretch>
            <a:fillRect/>
          </a:stretch>
        </p:blipFill>
        <p:spPr>
          <a:xfrm>
            <a:off x="7733211" y="5144864"/>
            <a:ext cx="954141" cy="1172168"/>
          </a:xfrm>
          <a:prstGeom prst="rect">
            <a:avLst/>
          </a:prstGeom>
        </p:spPr>
      </p:pic>
    </p:spTree>
    <p:extLst>
      <p:ext uri="{BB962C8B-B14F-4D97-AF65-F5344CB8AC3E}">
        <p14:creationId xmlns:p14="http://schemas.microsoft.com/office/powerpoint/2010/main" val="648583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851" y="1714501"/>
            <a:ext cx="4000500" cy="4267731"/>
          </a:xfrm>
          <a:noFill/>
        </p:spPr>
        <p:txBody>
          <a:bodyPr>
            <a:normAutofit/>
          </a:bodyPr>
          <a:lstStyle>
            <a:lvl1pPr>
              <a:defRPr sz="2000">
                <a:latin typeface="Futura Bk BT" panose="020B0602020204020303" pitchFamily="34" charset="0"/>
              </a:defRPr>
            </a:lvl1pPr>
            <a:lvl2pPr>
              <a:defRPr sz="1500">
                <a:latin typeface="Futura Bk BT" panose="020B0602020204020303" pitchFamily="34" charset="0"/>
              </a:defRPr>
            </a:lvl2pPr>
            <a:lvl3pPr>
              <a:defRPr sz="1500">
                <a:latin typeface="Futura Bk BT" panose="020B0602020204020303" pitchFamily="34" charset="0"/>
              </a:defRPr>
            </a:lvl3pPr>
            <a:lvl4pPr marL="285724" indent="-142859">
              <a:buFont typeface="Wingdings" charset="2"/>
              <a:buChar char="§"/>
              <a:defRPr lang="en-US" sz="1500" kern="1200" dirty="0" smtClean="0">
                <a:solidFill>
                  <a:schemeClr val="tx1"/>
                </a:solidFill>
                <a:latin typeface="Futura Bk BT" panose="020B0602020204020303" pitchFamily="34" charset="0"/>
                <a:ea typeface="+mn-ea"/>
                <a:cs typeface="+mn-cs"/>
              </a:defRPr>
            </a:lvl4pPr>
            <a:lvl5pPr marL="428583" indent="-142859">
              <a:buFont typeface="Arial" pitchFamily="34" charset="0"/>
              <a:buChar char="–"/>
              <a:defRPr sz="1200">
                <a:latin typeface="Futura Bk BT" panose="020B0602020204020303" pitchFamily="34" charset="0"/>
              </a:defRPr>
            </a:lvl5pPr>
            <a:lvl6pPr marL="571444" indent="-142859">
              <a:buFont typeface="Arial" pitchFamily="34" charset="0"/>
              <a:buChar char="–"/>
              <a:defRPr sz="1300" baseline="0"/>
            </a:lvl6pPr>
            <a:lvl7pPr marL="714303" indent="-142859">
              <a:buFont typeface="Arial" pitchFamily="34" charset="0"/>
              <a:buChar char="–"/>
              <a:defRPr sz="1300" baseline="0"/>
            </a:lvl7pPr>
            <a:lvl8pPr marL="857165" indent="-142859">
              <a:buFont typeface="Arial" pitchFamily="34" charset="0"/>
              <a:buChar char="–"/>
              <a:defRPr sz="1300" baseline="0"/>
            </a:lvl8pPr>
            <a:lvl9pPr marL="1000026" indent="-142859">
              <a:buFont typeface="Arial" pitchFamily="34" charset="0"/>
              <a:buChar char="–"/>
              <a:defRPr sz="13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4876" y="1714499"/>
            <a:ext cx="3979125" cy="4267728"/>
          </a:xfrm>
        </p:spPr>
        <p:txBody>
          <a:bodyPr>
            <a:normAutofit/>
          </a:bodyPr>
          <a:lstStyle>
            <a:lvl1pPr>
              <a:defRPr sz="2000">
                <a:latin typeface="Futura Bk BT" panose="020B0602020204020303" pitchFamily="34" charset="0"/>
              </a:defRPr>
            </a:lvl1pPr>
            <a:lvl2pPr>
              <a:defRPr sz="1500">
                <a:latin typeface="Futura Bk BT" panose="020B0602020204020303" pitchFamily="34" charset="0"/>
              </a:defRPr>
            </a:lvl2pPr>
            <a:lvl3pPr>
              <a:defRPr sz="1500">
                <a:latin typeface="Futura Bk BT" panose="020B0602020204020303" pitchFamily="34" charset="0"/>
              </a:defRPr>
            </a:lvl3pPr>
            <a:lvl4pPr>
              <a:defRPr sz="1500">
                <a:latin typeface="Futura Bk BT" panose="020B0602020204020303" pitchFamily="34" charset="0"/>
              </a:defRPr>
            </a:lvl4pPr>
            <a:lvl5pPr>
              <a:defRPr sz="1200">
                <a:latin typeface="Futura Bk BT" panose="020B0602020204020303" pitchFamily="34" charset="0"/>
              </a:defRPr>
            </a:lvl5pPr>
            <a:lvl6pPr>
              <a:defRPr sz="1300" baseline="0"/>
            </a:lvl6pPr>
            <a:lvl7pPr>
              <a:defRPr sz="1300" baseline="0"/>
            </a:lvl7pPr>
            <a:lvl8pPr>
              <a:defRPr sz="1300" baseline="0"/>
            </a:lvl8pPr>
            <a:lvl9pPr>
              <a:defRPr sz="13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450855" y="480000"/>
            <a:ext cx="8243151" cy="960000"/>
          </a:xfrm>
        </p:spPr>
        <p:txBody>
          <a:bodyPr/>
          <a:lstStyle>
            <a:lvl1pPr>
              <a:defRPr>
                <a:latin typeface="Futura Bk BT" panose="020B0602020204020303" pitchFamily="34" charset="0"/>
              </a:defRPr>
            </a:lvl1pPr>
          </a:lstStyle>
          <a:p>
            <a:r>
              <a:rPr lang="en-US" dirty="0"/>
              <a:t>Click to edit Master title style</a:t>
            </a:r>
          </a:p>
        </p:txBody>
      </p:sp>
    </p:spTree>
    <p:extLst>
      <p:ext uri="{BB962C8B-B14F-4D97-AF65-F5344CB8AC3E}">
        <p14:creationId xmlns:p14="http://schemas.microsoft.com/office/powerpoint/2010/main" val="183685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Section Header 2(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 y="0"/>
            <a:ext cx="4328662" cy="6858000"/>
          </a:xfrm>
          <a:prstGeom prst="rect">
            <a:avLst/>
          </a:prstGeom>
        </p:spPr>
      </p:pic>
      <p:sp>
        <p:nvSpPr>
          <p:cNvPr id="48" name="Footer Placeholder 4"/>
          <p:cNvSpPr txBox="1">
            <a:spLocks/>
          </p:cNvSpPr>
          <p:nvPr/>
        </p:nvSpPr>
        <p:spPr>
          <a:xfrm>
            <a:off x="3000377" y="6317032"/>
            <a:ext cx="3143251" cy="22860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rgbClr val="FFFFFF"/>
                </a:solidFill>
                <a:latin typeface="Futura Bk BT" panose="020B0602020204020303" pitchFamily="34" charset="0"/>
              </a:rPr>
              <a:t>[Footer text to come]</a:t>
            </a:r>
          </a:p>
        </p:txBody>
      </p:sp>
      <p:sp>
        <p:nvSpPr>
          <p:cNvPr id="50" name="Text Box 115"/>
          <p:cNvSpPr txBox="1">
            <a:spLocks noChangeArrowheads="1"/>
          </p:cNvSpPr>
          <p:nvPr/>
        </p:nvSpPr>
        <p:spPr bwMode="auto">
          <a:xfrm>
            <a:off x="8072465" y="6317032"/>
            <a:ext cx="642915" cy="228600"/>
          </a:xfrm>
          <a:prstGeom prst="rect">
            <a:avLst/>
          </a:prstGeom>
          <a:noFill/>
          <a:ln w="9525">
            <a:noFill/>
            <a:miter lim="800000"/>
            <a:headEnd/>
            <a:tailEnd/>
          </a:ln>
          <a:effectLst/>
        </p:spPr>
        <p:txBody>
          <a:bodyPr wrap="square" lIns="0" tIns="0" rIns="0" bIns="0" anchor="ctr" anchorCtr="0">
            <a:noAutofit/>
          </a:bodyPr>
          <a:lstStyle/>
          <a:p>
            <a:pPr algn="r" defTabSz="512913"/>
            <a:r>
              <a:rPr lang="en-US" sz="700" dirty="0">
                <a:solidFill>
                  <a:srgbClr val="FFFFFF"/>
                </a:solidFill>
                <a:latin typeface="Futura Bk BT" panose="020B0602020204020303" pitchFamily="34" charset="0"/>
              </a:rPr>
              <a:t>Page No </a:t>
            </a:r>
            <a:fld id="{18E29826-F105-4F77-B977-03F4A4723A21}" type="slidenum">
              <a:rPr lang="en-US" sz="700" smtClean="0">
                <a:solidFill>
                  <a:srgbClr val="FFFFFF"/>
                </a:solidFill>
                <a:latin typeface="Futura Bk BT" panose="020B0602020204020303" pitchFamily="34" charset="0"/>
              </a:rPr>
              <a:pPr algn="r" defTabSz="512913"/>
              <a:t>‹#›</a:t>
            </a:fld>
            <a:endParaRPr lang="en-US" sz="700" dirty="0">
              <a:solidFill>
                <a:srgbClr val="FFFFFF"/>
              </a:solidFill>
              <a:latin typeface="Futura Bk BT" panose="020B0602020204020303" pitchFamily="34" charset="0"/>
            </a:endParaRPr>
          </a:p>
        </p:txBody>
      </p:sp>
      <p:sp>
        <p:nvSpPr>
          <p:cNvPr id="9" name="Rectangle 8">
            <a:extLst>
              <a:ext uri="{FF2B5EF4-FFF2-40B4-BE49-F238E27FC236}">
                <a16:creationId xmlns:a16="http://schemas.microsoft.com/office/drawing/2014/main" id="{F55872C5-B29E-43FA-9962-CF152DC7CF12}"/>
              </a:ext>
            </a:extLst>
          </p:cNvPr>
          <p:cNvSpPr/>
          <p:nvPr/>
        </p:nvSpPr>
        <p:spPr>
          <a:xfrm>
            <a:off x="4330380" y="0"/>
            <a:ext cx="4813621" cy="6858000"/>
          </a:xfrm>
          <a:prstGeom prst="rect">
            <a:avLst/>
          </a:prstGeom>
          <a:solidFill>
            <a:srgbClr val="3170B7"/>
          </a:solidFill>
          <a:ln>
            <a:noFill/>
          </a:ln>
        </p:spPr>
        <p:style>
          <a:lnRef idx="0">
            <a:schemeClr val="accent1"/>
          </a:lnRef>
          <a:fillRef idx="1">
            <a:schemeClr val="accent1"/>
          </a:fillRef>
          <a:effectRef idx="0">
            <a:schemeClr val="accent1"/>
          </a:effectRef>
          <a:fontRef idx="minor">
            <a:schemeClr val="lt1"/>
          </a:fontRef>
        </p:style>
        <p:txBody>
          <a:bodyPr lIns="121909" tIns="60954" rIns="121909" bIns="60954" rtlCol="0" anchor="ctr"/>
          <a:lstStyle/>
          <a:p>
            <a:pPr algn="ctr" defTabSz="914332"/>
            <a:endParaRPr lang="x-none">
              <a:solidFill>
                <a:srgbClr val="FFFFFF"/>
              </a:solidFill>
              <a:latin typeface="Futura Bk BT" panose="020B0602020204020303" pitchFamily="34" charset="0"/>
            </a:endParaRPr>
          </a:p>
        </p:txBody>
      </p:sp>
      <p:sp>
        <p:nvSpPr>
          <p:cNvPr id="10" name="Title 1"/>
          <p:cNvSpPr>
            <a:spLocks noGrp="1"/>
          </p:cNvSpPr>
          <p:nvPr>
            <p:ph type="ctrTitle"/>
          </p:nvPr>
        </p:nvSpPr>
        <p:spPr>
          <a:xfrm>
            <a:off x="4786580" y="1699220"/>
            <a:ext cx="3903399" cy="1680000"/>
          </a:xfrm>
        </p:spPr>
        <p:txBody>
          <a:bodyPr anchor="b" anchorCtr="0">
            <a:noAutofit/>
          </a:bodyPr>
          <a:lstStyle>
            <a:lvl1pPr>
              <a:defRPr sz="3200">
                <a:solidFill>
                  <a:schemeClr val="bg1"/>
                </a:solidFill>
                <a:latin typeface="Futura Bk BT" panose="020B0602020204020303" pitchFamily="34" charset="0"/>
              </a:defRPr>
            </a:lvl1pPr>
          </a:lstStyle>
          <a:p>
            <a:r>
              <a:rPr lang="en-US" dirty="0"/>
              <a:t>Click to edit Master title style</a:t>
            </a:r>
          </a:p>
        </p:txBody>
      </p:sp>
      <p:sp>
        <p:nvSpPr>
          <p:cNvPr id="11" name="Subtitle 2"/>
          <p:cNvSpPr>
            <a:spLocks noGrp="1"/>
          </p:cNvSpPr>
          <p:nvPr>
            <p:ph type="subTitle" idx="1"/>
          </p:nvPr>
        </p:nvSpPr>
        <p:spPr>
          <a:xfrm>
            <a:off x="4786580" y="3621021"/>
            <a:ext cx="3903399" cy="762000"/>
          </a:xfrm>
        </p:spPr>
        <p:txBody>
          <a:bodyPr>
            <a:noAutofit/>
          </a:bodyPr>
          <a:lstStyle>
            <a:lvl1pPr marL="0" indent="0" algn="l">
              <a:buNone/>
              <a:defRPr sz="1900">
                <a:solidFill>
                  <a:schemeClr val="bg1"/>
                </a:solidFill>
                <a:latin typeface="Futura Bk BT" panose="020B0602020204020303" pitchFamily="34" charset="0"/>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a:t>Click to edit Master subtitle style</a:t>
            </a:r>
          </a:p>
        </p:txBody>
      </p:sp>
      <p:sp>
        <p:nvSpPr>
          <p:cNvPr id="18" name="Rectangle 17">
            <a:extLst>
              <a:ext uri="{FF2B5EF4-FFF2-40B4-BE49-F238E27FC236}">
                <a16:creationId xmlns:a16="http://schemas.microsoft.com/office/drawing/2014/main" id="{F55872C5-B29E-43FA-9962-CF152DC7CF12}"/>
              </a:ext>
            </a:extLst>
          </p:cNvPr>
          <p:cNvSpPr/>
          <p:nvPr/>
        </p:nvSpPr>
        <p:spPr>
          <a:xfrm>
            <a:off x="0" y="0"/>
            <a:ext cx="4330381" cy="6858000"/>
          </a:xfrm>
          <a:prstGeom prst="rect">
            <a:avLst/>
          </a:prstGeom>
          <a:gradFill>
            <a:gsLst>
              <a:gs pos="0">
                <a:schemeClr val="accent1">
                  <a:lumMod val="5000"/>
                  <a:lumOff val="95000"/>
                  <a:alpha val="67000"/>
                </a:schemeClr>
              </a:gs>
              <a:gs pos="100000">
                <a:schemeClr val="bg1"/>
              </a:gs>
            </a:gsLst>
            <a:lin ang="5400000" scaled="1"/>
          </a:gradFill>
          <a:ln>
            <a:noFill/>
          </a:ln>
        </p:spPr>
        <p:style>
          <a:lnRef idx="0">
            <a:schemeClr val="accent1"/>
          </a:lnRef>
          <a:fillRef idx="1">
            <a:schemeClr val="accent1"/>
          </a:fillRef>
          <a:effectRef idx="0">
            <a:schemeClr val="accent1"/>
          </a:effectRef>
          <a:fontRef idx="minor">
            <a:schemeClr val="lt1"/>
          </a:fontRef>
        </p:style>
        <p:txBody>
          <a:bodyPr lIns="121909" tIns="60954" rIns="121909" bIns="60954" rtlCol="0" anchor="ctr"/>
          <a:lstStyle/>
          <a:p>
            <a:pPr algn="ctr" defTabSz="914332"/>
            <a:endParaRPr lang="x-none">
              <a:solidFill>
                <a:srgbClr val="FFFFFF"/>
              </a:solidFill>
              <a:latin typeface="Futura Bk BT" panose="020B0602020204020303" pitchFamily="34" charset="0"/>
            </a:endParaRPr>
          </a:p>
        </p:txBody>
      </p:sp>
      <p:pic>
        <p:nvPicPr>
          <p:cNvPr id="13" name="Picture 12">
            <a:extLst>
              <a:ext uri="{FF2B5EF4-FFF2-40B4-BE49-F238E27FC236}">
                <a16:creationId xmlns:a16="http://schemas.microsoft.com/office/drawing/2014/main" id="{90967EF0-6930-48BD-A34C-D5E4A71F2901}"/>
              </a:ext>
            </a:extLst>
          </p:cNvPr>
          <p:cNvPicPr>
            <a:picLocks noChangeAspect="1"/>
          </p:cNvPicPr>
          <p:nvPr/>
        </p:nvPicPr>
        <p:blipFill>
          <a:blip r:embed="rId3"/>
          <a:stretch>
            <a:fillRect/>
          </a:stretch>
        </p:blipFill>
        <p:spPr>
          <a:xfrm>
            <a:off x="546048" y="5144864"/>
            <a:ext cx="954141" cy="1172168"/>
          </a:xfrm>
          <a:prstGeom prst="rect">
            <a:avLst/>
          </a:prstGeom>
        </p:spPr>
      </p:pic>
    </p:spTree>
    <p:extLst>
      <p:ext uri="{BB962C8B-B14F-4D97-AF65-F5344CB8AC3E}">
        <p14:creationId xmlns:p14="http://schemas.microsoft.com/office/powerpoint/2010/main" val="627582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851" y="480000"/>
            <a:ext cx="8243151" cy="960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50000" y="1714501"/>
            <a:ext cx="8244000" cy="4200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71B881E2-F1CA-498A-BD1A-D493FA8A7CA7}"/>
              </a:ext>
            </a:extLst>
          </p:cNvPr>
          <p:cNvSpPr/>
          <p:nvPr/>
        </p:nvSpPr>
        <p:spPr>
          <a:xfrm>
            <a:off x="0" y="0"/>
            <a:ext cx="9144000" cy="144000"/>
          </a:xfrm>
          <a:prstGeom prst="rect">
            <a:avLst/>
          </a:prstGeom>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x-none" sz="1800">
              <a:latin typeface="Futura Bk BT" panose="020B0602020204020303" pitchFamily="34" charset="0"/>
            </a:endParaRPr>
          </a:p>
        </p:txBody>
      </p:sp>
      <p:sp>
        <p:nvSpPr>
          <p:cNvPr id="7" name="Rectangle 6">
            <a:extLst>
              <a:ext uri="{FF2B5EF4-FFF2-40B4-BE49-F238E27FC236}">
                <a16:creationId xmlns:a16="http://schemas.microsoft.com/office/drawing/2014/main" id="{B91FCBB7-6837-4D82-9243-D12893CDE263}"/>
              </a:ext>
            </a:extLst>
          </p:cNvPr>
          <p:cNvSpPr/>
          <p:nvPr/>
        </p:nvSpPr>
        <p:spPr>
          <a:xfrm>
            <a:off x="0" y="6714000"/>
            <a:ext cx="9144000" cy="144000"/>
          </a:xfrm>
          <a:prstGeom prst="rect">
            <a:avLst/>
          </a:prstGeom>
          <a:solidFill>
            <a:schemeClr val="accent5"/>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x-none" sz="1800">
              <a:latin typeface="Futura Bk BT" panose="020B0602020204020303" pitchFamily="34" charset="0"/>
            </a:endParaRPr>
          </a:p>
        </p:txBody>
      </p:sp>
      <p:pic>
        <p:nvPicPr>
          <p:cNvPr id="8" name="Picture 7">
            <a:extLst>
              <a:ext uri="{FF2B5EF4-FFF2-40B4-BE49-F238E27FC236}">
                <a16:creationId xmlns:a16="http://schemas.microsoft.com/office/drawing/2014/main" id="{AB98372A-23D5-48A0-8E93-24AFCD706494}"/>
              </a:ext>
            </a:extLst>
          </p:cNvPr>
          <p:cNvPicPr>
            <a:picLocks noChangeAspect="1"/>
          </p:cNvPicPr>
          <p:nvPr/>
        </p:nvPicPr>
        <p:blipFill>
          <a:blip r:embed="rId10"/>
          <a:stretch>
            <a:fillRect/>
          </a:stretch>
        </p:blipFill>
        <p:spPr>
          <a:xfrm>
            <a:off x="386015" y="5975545"/>
            <a:ext cx="1412624" cy="720000"/>
          </a:xfrm>
          <a:prstGeom prst="rect">
            <a:avLst/>
          </a:prstGeom>
        </p:spPr>
      </p:pic>
    </p:spTree>
    <p:extLst>
      <p:ext uri="{BB962C8B-B14F-4D97-AF65-F5344CB8AC3E}">
        <p14:creationId xmlns:p14="http://schemas.microsoft.com/office/powerpoint/2010/main" val="112899065"/>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698" r:id="rId3"/>
    <p:sldLayoutId id="2147483699" r:id="rId4"/>
    <p:sldLayoutId id="2147483704" r:id="rId5"/>
    <p:sldLayoutId id="2147483707" r:id="rId6"/>
    <p:sldLayoutId id="2147483711" r:id="rId7"/>
    <p:sldLayoutId id="2147483849" r:id="rId8"/>
  </p:sldLayoutIdLst>
  <p:txStyles>
    <p:titleStyle>
      <a:lvl1pPr algn="l" defTabSz="914377" rtl="0" eaLnBrk="1" latinLnBrk="0" hangingPunct="1">
        <a:lnSpc>
          <a:spcPct val="85000"/>
        </a:lnSpc>
        <a:spcBef>
          <a:spcPct val="0"/>
        </a:spcBef>
        <a:buNone/>
        <a:defRPr sz="2800" b="1" kern="1200">
          <a:solidFill>
            <a:schemeClr val="tx1"/>
          </a:solidFill>
          <a:latin typeface="Futura Bk BT" panose="020B0602020204020303" pitchFamily="34" charset="0"/>
          <a:ea typeface="+mj-ea"/>
          <a:cs typeface="+mj-cs"/>
        </a:defRPr>
      </a:lvl1pPr>
    </p:titleStyle>
    <p:bodyStyle>
      <a:lvl1pPr marL="0" indent="0" algn="l" defTabSz="914377" rtl="0" eaLnBrk="1" latinLnBrk="0" hangingPunct="1">
        <a:spcBef>
          <a:spcPts val="600"/>
        </a:spcBef>
        <a:buFontTx/>
        <a:buNone/>
        <a:defRPr sz="2000" b="1" kern="1200">
          <a:solidFill>
            <a:schemeClr val="accent2"/>
          </a:solidFill>
          <a:latin typeface="Futura Bk BT" panose="020B0602020204020303" pitchFamily="34" charset="0"/>
          <a:ea typeface="+mn-ea"/>
          <a:cs typeface="+mn-cs"/>
        </a:defRPr>
      </a:lvl1pPr>
      <a:lvl2pPr marL="0" indent="0" algn="l" defTabSz="914377" rtl="0" eaLnBrk="1" latinLnBrk="0" hangingPunct="1">
        <a:spcBef>
          <a:spcPts val="600"/>
        </a:spcBef>
        <a:buFontTx/>
        <a:buNone/>
        <a:defRPr sz="1400" kern="1200">
          <a:solidFill>
            <a:schemeClr val="tx1"/>
          </a:solidFill>
          <a:latin typeface="Futura Bk BT" panose="020B0602020204020303" pitchFamily="34" charset="0"/>
          <a:ea typeface="+mn-ea"/>
          <a:cs typeface="+mn-cs"/>
        </a:defRPr>
      </a:lvl2pPr>
      <a:lvl3pPr marL="142871" indent="-142871" algn="l" defTabSz="914377" rtl="0" eaLnBrk="1" latinLnBrk="0" hangingPunct="1">
        <a:spcBef>
          <a:spcPts val="600"/>
        </a:spcBef>
        <a:buFont typeface="Arial" pitchFamily="34" charset="0"/>
        <a:buChar char="•"/>
        <a:tabLst/>
        <a:defRPr sz="1400" kern="1200">
          <a:solidFill>
            <a:schemeClr val="tx1"/>
          </a:solidFill>
          <a:latin typeface="Futura Bk BT" panose="020B0602020204020303" pitchFamily="34" charset="0"/>
          <a:ea typeface="+mn-ea"/>
          <a:cs typeface="+mn-cs"/>
        </a:defRPr>
      </a:lvl3pPr>
      <a:lvl4pPr marL="339717" indent="-196846" algn="l" defTabSz="914377" rtl="0" eaLnBrk="1" latinLnBrk="0" hangingPunct="1">
        <a:spcBef>
          <a:spcPts val="600"/>
        </a:spcBef>
        <a:buFont typeface="Wingdings" panose="05000000000000000000" pitchFamily="2" charset="2"/>
        <a:buChar char="Ø"/>
        <a:tabLst/>
        <a:defRPr sz="1400" kern="1200">
          <a:solidFill>
            <a:schemeClr val="tx1"/>
          </a:solidFill>
          <a:latin typeface="Futura Bk BT" panose="020B0602020204020303" pitchFamily="34" charset="0"/>
          <a:ea typeface="+mn-ea"/>
          <a:cs typeface="+mn-cs"/>
        </a:defRPr>
      </a:lvl4pPr>
      <a:lvl5pPr marL="428615" indent="-142871" algn="l" defTabSz="914377" rtl="0" eaLnBrk="1" latinLnBrk="0" hangingPunct="1">
        <a:spcBef>
          <a:spcPts val="300"/>
        </a:spcBef>
        <a:buFont typeface="Arial" pitchFamily="34" charset="0"/>
        <a:buChar char="–"/>
        <a:tabLst/>
        <a:defRPr sz="1200" kern="1200">
          <a:solidFill>
            <a:schemeClr val="tx1"/>
          </a:solidFill>
          <a:latin typeface="Futura Bk BT" panose="020B0602020204020303" pitchFamily="34" charset="0"/>
          <a:ea typeface="+mn-ea"/>
          <a:cs typeface="+mn-cs"/>
        </a:defRPr>
      </a:lvl5pPr>
      <a:lvl6pPr marL="571486" indent="-142871" algn="l" defTabSz="914377" rtl="0" eaLnBrk="1" latinLnBrk="0" hangingPunct="1">
        <a:spcBef>
          <a:spcPts val="375"/>
        </a:spcBef>
        <a:buFont typeface="Arial" pitchFamily="34" charset="0"/>
        <a:buChar char="–"/>
        <a:defRPr sz="1300" kern="1200">
          <a:solidFill>
            <a:schemeClr val="tx1"/>
          </a:solidFill>
          <a:latin typeface="+mn-lt"/>
          <a:ea typeface="+mn-ea"/>
          <a:cs typeface="+mn-cs"/>
        </a:defRPr>
      </a:lvl6pPr>
      <a:lvl7pPr marL="714357" indent="-142871" algn="l" defTabSz="914377" rtl="0" eaLnBrk="1" latinLnBrk="0" hangingPunct="1">
        <a:spcBef>
          <a:spcPts val="375"/>
        </a:spcBef>
        <a:buFont typeface="Arial" pitchFamily="34" charset="0"/>
        <a:buChar char="–"/>
        <a:tabLst/>
        <a:defRPr sz="1300" kern="1200">
          <a:solidFill>
            <a:schemeClr val="tx1"/>
          </a:solidFill>
          <a:latin typeface="+mn-lt"/>
          <a:ea typeface="+mn-ea"/>
          <a:cs typeface="+mn-cs"/>
        </a:defRPr>
      </a:lvl7pPr>
      <a:lvl8pPr marL="857229" indent="-142871" algn="l" defTabSz="914377" rtl="0" eaLnBrk="1" latinLnBrk="0" hangingPunct="1">
        <a:spcBef>
          <a:spcPts val="375"/>
        </a:spcBef>
        <a:buFont typeface="Arial" pitchFamily="34" charset="0"/>
        <a:buChar char="–"/>
        <a:defRPr sz="1300" kern="1200" baseline="0">
          <a:solidFill>
            <a:schemeClr val="tx1"/>
          </a:solidFill>
          <a:latin typeface="+mn-lt"/>
          <a:ea typeface="+mn-ea"/>
          <a:cs typeface="+mn-cs"/>
        </a:defRPr>
      </a:lvl8pPr>
      <a:lvl9pPr marL="1000100" indent="-142871" algn="l" defTabSz="914377" rtl="0" eaLnBrk="1" latinLnBrk="0" hangingPunct="1">
        <a:spcBef>
          <a:spcPts val="375"/>
        </a:spcBef>
        <a:buFont typeface="Arial" pitchFamily="34" charset="0"/>
        <a:buChar char="–"/>
        <a:tabLst/>
        <a:defRPr sz="1300" kern="1200" baseline="0">
          <a:solidFill>
            <a:schemeClr val="tx1"/>
          </a:solidFill>
          <a:latin typeface="+mn-lt"/>
          <a:ea typeface="+mn-ea"/>
          <a:cs typeface="+mn-cs"/>
        </a:defRPr>
      </a:lvl9pPr>
    </p:bodyStyle>
    <p:otherStyle>
      <a:defPPr>
        <a:defRPr lang="en-US"/>
      </a:defPPr>
      <a:lvl1pPr marL="0" algn="l" defTabSz="914377" rtl="0" eaLnBrk="1" latinLnBrk="0" hangingPunct="1">
        <a:defRPr sz="1100" kern="1200">
          <a:solidFill>
            <a:schemeClr val="tx1"/>
          </a:solidFill>
          <a:latin typeface="+mn-lt"/>
          <a:ea typeface="+mn-ea"/>
          <a:cs typeface="+mn-cs"/>
        </a:defRPr>
      </a:lvl1pPr>
      <a:lvl2pPr marL="457189" algn="l" defTabSz="914377" rtl="0" eaLnBrk="1" latinLnBrk="0" hangingPunct="1">
        <a:defRPr sz="1100" kern="1200">
          <a:solidFill>
            <a:schemeClr val="tx1"/>
          </a:solidFill>
          <a:latin typeface="+mn-lt"/>
          <a:ea typeface="+mn-ea"/>
          <a:cs typeface="+mn-cs"/>
        </a:defRPr>
      </a:lvl2pPr>
      <a:lvl3pPr marL="914377" algn="l" defTabSz="914377" rtl="0" eaLnBrk="1" latinLnBrk="0" hangingPunct="1">
        <a:defRPr sz="1100" kern="1200">
          <a:solidFill>
            <a:schemeClr val="tx1"/>
          </a:solidFill>
          <a:latin typeface="+mn-lt"/>
          <a:ea typeface="+mn-ea"/>
          <a:cs typeface="+mn-cs"/>
        </a:defRPr>
      </a:lvl3pPr>
      <a:lvl4pPr marL="1371566" algn="l" defTabSz="914377" rtl="0" eaLnBrk="1" latinLnBrk="0" hangingPunct="1">
        <a:defRPr sz="1100" kern="1200">
          <a:solidFill>
            <a:schemeClr val="tx1"/>
          </a:solidFill>
          <a:latin typeface="+mn-lt"/>
          <a:ea typeface="+mn-ea"/>
          <a:cs typeface="+mn-cs"/>
        </a:defRPr>
      </a:lvl4pPr>
      <a:lvl5pPr marL="1828754" algn="l" defTabSz="914377" rtl="0" eaLnBrk="1" latinLnBrk="0" hangingPunct="1">
        <a:defRPr sz="1100" kern="1200">
          <a:solidFill>
            <a:schemeClr val="tx1"/>
          </a:solidFill>
          <a:latin typeface="+mn-lt"/>
          <a:ea typeface="+mn-ea"/>
          <a:cs typeface="+mn-cs"/>
        </a:defRPr>
      </a:lvl5pPr>
      <a:lvl6pPr marL="2285943" algn="l" defTabSz="914377" rtl="0" eaLnBrk="1" latinLnBrk="0" hangingPunct="1">
        <a:defRPr sz="1100" kern="1200">
          <a:solidFill>
            <a:schemeClr val="tx1"/>
          </a:solidFill>
          <a:latin typeface="+mn-lt"/>
          <a:ea typeface="+mn-ea"/>
          <a:cs typeface="+mn-cs"/>
        </a:defRPr>
      </a:lvl6pPr>
      <a:lvl7pPr marL="2743131" algn="l" defTabSz="914377" rtl="0" eaLnBrk="1" latinLnBrk="0" hangingPunct="1">
        <a:defRPr sz="1100" kern="1200">
          <a:solidFill>
            <a:schemeClr val="tx1"/>
          </a:solidFill>
          <a:latin typeface="+mn-lt"/>
          <a:ea typeface="+mn-ea"/>
          <a:cs typeface="+mn-cs"/>
        </a:defRPr>
      </a:lvl7pPr>
      <a:lvl8pPr marL="3200320" algn="l" defTabSz="914377" rtl="0" eaLnBrk="1" latinLnBrk="0" hangingPunct="1">
        <a:defRPr sz="1100" kern="1200">
          <a:solidFill>
            <a:schemeClr val="tx1"/>
          </a:solidFill>
          <a:latin typeface="+mn-lt"/>
          <a:ea typeface="+mn-ea"/>
          <a:cs typeface="+mn-cs"/>
        </a:defRPr>
      </a:lvl8pPr>
      <a:lvl9pPr marL="3657509" algn="l" defTabSz="914377" rtl="0" eaLnBrk="1" latinLnBrk="0" hangingPunct="1">
        <a:defRPr sz="1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userDrawn="1">
          <p15:clr>
            <a:srgbClr val="F26B43"/>
          </p15:clr>
        </p15:guide>
        <p15:guide id="3" pos="212" userDrawn="1">
          <p15:clr>
            <a:srgbClr val="F26B43"/>
          </p15:clr>
        </p15:guide>
        <p15:guide id="7" pos="4112" userDrawn="1">
          <p15:clr>
            <a:srgbClr val="F26B43"/>
          </p15:clr>
        </p15:guide>
        <p15:guide id="10" pos="5616" userDrawn="1">
          <p15:clr>
            <a:srgbClr val="F26B43"/>
          </p15:clr>
        </p15:guide>
        <p15:guide id="11" pos="6588" userDrawn="1">
          <p15:clr>
            <a:srgbClr val="F26B43"/>
          </p15:clr>
        </p15:guide>
        <p15:guide id="12" orient="horz" pos="806" userDrawn="1">
          <p15:clr>
            <a:srgbClr val="F26B43"/>
          </p15:clr>
        </p15:guide>
        <p15:guide id="13" orient="horz" pos="4522" userDrawn="1">
          <p15:clr>
            <a:srgbClr val="F26B43"/>
          </p15:clr>
        </p15:guide>
        <p15:guide id="14" orient="horz" pos="4896" userDrawn="1">
          <p15:clr>
            <a:srgbClr val="F26B43"/>
          </p15:clr>
        </p15:guide>
        <p15:guide id="15" orient="horz" pos="279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855" y="480000"/>
            <a:ext cx="8243151" cy="960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50000" y="1714501"/>
            <a:ext cx="8244000" cy="4200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71B881E2-F1CA-498A-BD1A-D493FA8A7CA7}"/>
              </a:ext>
            </a:extLst>
          </p:cNvPr>
          <p:cNvSpPr/>
          <p:nvPr/>
        </p:nvSpPr>
        <p:spPr>
          <a:xfrm>
            <a:off x="0" y="0"/>
            <a:ext cx="9144000" cy="144000"/>
          </a:xfrm>
          <a:prstGeom prst="rect">
            <a:avLst/>
          </a:prstGeom>
          <a:ln>
            <a:noFill/>
          </a:ln>
        </p:spPr>
        <p:style>
          <a:lnRef idx="0">
            <a:schemeClr val="accent1"/>
          </a:lnRef>
          <a:fillRef idx="1">
            <a:schemeClr val="accent1"/>
          </a:fillRef>
          <a:effectRef idx="0">
            <a:schemeClr val="accent1"/>
          </a:effectRef>
          <a:fontRef idx="minor">
            <a:schemeClr val="lt1"/>
          </a:fontRef>
        </p:style>
        <p:txBody>
          <a:bodyPr lIns="121909" tIns="60954" rIns="121909" bIns="60954" rtlCol="0" anchor="ctr"/>
          <a:lstStyle/>
          <a:p>
            <a:pPr algn="ctr" defTabSz="914332"/>
            <a:endParaRPr lang="x-none">
              <a:solidFill>
                <a:srgbClr val="FFFFFF"/>
              </a:solidFill>
              <a:latin typeface="Futura Bk BT" panose="020B0602020204020303" pitchFamily="34" charset="0"/>
            </a:endParaRPr>
          </a:p>
        </p:txBody>
      </p:sp>
      <p:sp>
        <p:nvSpPr>
          <p:cNvPr id="7" name="Rectangle 6">
            <a:extLst>
              <a:ext uri="{FF2B5EF4-FFF2-40B4-BE49-F238E27FC236}">
                <a16:creationId xmlns:a16="http://schemas.microsoft.com/office/drawing/2014/main" id="{B91FCBB7-6837-4D82-9243-D12893CDE263}"/>
              </a:ext>
            </a:extLst>
          </p:cNvPr>
          <p:cNvSpPr/>
          <p:nvPr/>
        </p:nvSpPr>
        <p:spPr>
          <a:xfrm>
            <a:off x="0" y="6714000"/>
            <a:ext cx="9144000" cy="144000"/>
          </a:xfrm>
          <a:prstGeom prst="rect">
            <a:avLst/>
          </a:prstGeom>
          <a:solidFill>
            <a:schemeClr val="accent5"/>
          </a:solidFill>
          <a:ln>
            <a:noFill/>
          </a:ln>
        </p:spPr>
        <p:style>
          <a:lnRef idx="0">
            <a:schemeClr val="accent1"/>
          </a:lnRef>
          <a:fillRef idx="1">
            <a:schemeClr val="accent1"/>
          </a:fillRef>
          <a:effectRef idx="0">
            <a:schemeClr val="accent1"/>
          </a:effectRef>
          <a:fontRef idx="minor">
            <a:schemeClr val="lt1"/>
          </a:fontRef>
        </p:style>
        <p:txBody>
          <a:bodyPr lIns="121909" tIns="60954" rIns="121909" bIns="60954" rtlCol="0" anchor="ctr"/>
          <a:lstStyle/>
          <a:p>
            <a:pPr algn="ctr" defTabSz="914332"/>
            <a:endParaRPr lang="x-none">
              <a:solidFill>
                <a:srgbClr val="FFFFFF"/>
              </a:solidFill>
              <a:latin typeface="Futura Bk BT" panose="020B0602020204020303" pitchFamily="34" charset="0"/>
            </a:endParaRPr>
          </a:p>
        </p:txBody>
      </p:sp>
      <p:pic>
        <p:nvPicPr>
          <p:cNvPr id="8" name="Picture 7">
            <a:extLst>
              <a:ext uri="{FF2B5EF4-FFF2-40B4-BE49-F238E27FC236}">
                <a16:creationId xmlns:a16="http://schemas.microsoft.com/office/drawing/2014/main" id="{AB98372A-23D5-48A0-8E93-24AFCD706494}"/>
              </a:ext>
            </a:extLst>
          </p:cNvPr>
          <p:cNvPicPr>
            <a:picLocks noChangeAspect="1"/>
          </p:cNvPicPr>
          <p:nvPr/>
        </p:nvPicPr>
        <p:blipFill>
          <a:blip r:embed="rId3"/>
          <a:stretch>
            <a:fillRect/>
          </a:stretch>
        </p:blipFill>
        <p:spPr>
          <a:xfrm>
            <a:off x="386015" y="5975545"/>
            <a:ext cx="1412624" cy="720000"/>
          </a:xfrm>
          <a:prstGeom prst="rect">
            <a:avLst/>
          </a:prstGeom>
        </p:spPr>
      </p:pic>
    </p:spTree>
    <p:extLst>
      <p:ext uri="{BB962C8B-B14F-4D97-AF65-F5344CB8AC3E}">
        <p14:creationId xmlns:p14="http://schemas.microsoft.com/office/powerpoint/2010/main" val="3208811185"/>
      </p:ext>
    </p:extLst>
  </p:cSld>
  <p:clrMap bg1="lt1" tx1="dk1" bg2="lt2" tx2="dk2" accent1="accent1" accent2="accent2" accent3="accent3" accent4="accent4" accent5="accent5" accent6="accent6" hlink="hlink" folHlink="folHlink"/>
  <p:sldLayoutIdLst>
    <p:sldLayoutId id="2147483851" r:id="rId1"/>
  </p:sldLayoutIdLst>
  <p:hf hdr="0" ftr="0"/>
  <p:txStyles>
    <p:titleStyle>
      <a:lvl1pPr algn="l" defTabSz="914309" rtl="0" eaLnBrk="1" latinLnBrk="0" hangingPunct="1">
        <a:lnSpc>
          <a:spcPct val="85000"/>
        </a:lnSpc>
        <a:spcBef>
          <a:spcPct val="0"/>
        </a:spcBef>
        <a:buNone/>
        <a:defRPr sz="2800" b="1" kern="1200">
          <a:solidFill>
            <a:schemeClr val="tx1"/>
          </a:solidFill>
          <a:latin typeface="Futura Bk BT" panose="020B0602020204020303" pitchFamily="34" charset="0"/>
          <a:ea typeface="+mj-ea"/>
          <a:cs typeface="+mj-cs"/>
        </a:defRPr>
      </a:lvl1pPr>
    </p:titleStyle>
    <p:bodyStyle>
      <a:lvl1pPr marL="0" indent="0" algn="l" defTabSz="914309" rtl="0" eaLnBrk="1" latinLnBrk="0" hangingPunct="1">
        <a:spcBef>
          <a:spcPts val="600"/>
        </a:spcBef>
        <a:buFontTx/>
        <a:buNone/>
        <a:defRPr sz="2000" b="1" kern="1200">
          <a:solidFill>
            <a:schemeClr val="accent2"/>
          </a:solidFill>
          <a:latin typeface="Futura Bk BT" panose="020B0602020204020303" pitchFamily="34" charset="0"/>
          <a:ea typeface="+mn-ea"/>
          <a:cs typeface="+mn-cs"/>
        </a:defRPr>
      </a:lvl1pPr>
      <a:lvl2pPr marL="0" indent="0" algn="l" defTabSz="914309" rtl="0" eaLnBrk="1" latinLnBrk="0" hangingPunct="1">
        <a:spcBef>
          <a:spcPts val="600"/>
        </a:spcBef>
        <a:buFontTx/>
        <a:buNone/>
        <a:defRPr sz="1500" kern="1200">
          <a:solidFill>
            <a:schemeClr val="tx1"/>
          </a:solidFill>
          <a:latin typeface="Futura Bk BT" panose="020B0602020204020303" pitchFamily="34" charset="0"/>
          <a:ea typeface="+mn-ea"/>
          <a:cs typeface="+mn-cs"/>
        </a:defRPr>
      </a:lvl2pPr>
      <a:lvl3pPr marL="142859" indent="-142859" algn="l" defTabSz="914309" rtl="0" eaLnBrk="1" latinLnBrk="0" hangingPunct="1">
        <a:spcBef>
          <a:spcPts val="600"/>
        </a:spcBef>
        <a:buFont typeface="Arial" pitchFamily="34" charset="0"/>
        <a:buChar char="•"/>
        <a:tabLst/>
        <a:defRPr sz="1500" kern="1200">
          <a:solidFill>
            <a:schemeClr val="tx1"/>
          </a:solidFill>
          <a:latin typeface="Futura Bk BT" panose="020B0602020204020303" pitchFamily="34" charset="0"/>
          <a:ea typeface="+mn-ea"/>
          <a:cs typeface="+mn-cs"/>
        </a:defRPr>
      </a:lvl3pPr>
      <a:lvl4pPr marL="339693" indent="-196834" algn="l" defTabSz="914309" rtl="0" eaLnBrk="1" latinLnBrk="0" hangingPunct="1">
        <a:spcBef>
          <a:spcPts val="600"/>
        </a:spcBef>
        <a:buFont typeface="Wingdings" panose="05000000000000000000" pitchFamily="2" charset="2"/>
        <a:buChar char="Ø"/>
        <a:tabLst/>
        <a:defRPr sz="1500" kern="1200">
          <a:solidFill>
            <a:schemeClr val="tx1"/>
          </a:solidFill>
          <a:latin typeface="Futura Bk BT" panose="020B0602020204020303" pitchFamily="34" charset="0"/>
          <a:ea typeface="+mn-ea"/>
          <a:cs typeface="+mn-cs"/>
        </a:defRPr>
      </a:lvl4pPr>
      <a:lvl5pPr marL="428583" indent="-142859" algn="l" defTabSz="914309" rtl="0" eaLnBrk="1" latinLnBrk="0" hangingPunct="1">
        <a:spcBef>
          <a:spcPts val="300"/>
        </a:spcBef>
        <a:buFont typeface="Arial" pitchFamily="34" charset="0"/>
        <a:buChar char="–"/>
        <a:tabLst/>
        <a:defRPr sz="1200" kern="1200">
          <a:solidFill>
            <a:schemeClr val="tx1"/>
          </a:solidFill>
          <a:latin typeface="Futura Bk BT" panose="020B0602020204020303" pitchFamily="34" charset="0"/>
          <a:ea typeface="+mn-ea"/>
          <a:cs typeface="+mn-cs"/>
        </a:defRPr>
      </a:lvl5pPr>
      <a:lvl6pPr marL="571444" indent="-142859" algn="l" defTabSz="914309" rtl="0" eaLnBrk="1" latinLnBrk="0" hangingPunct="1">
        <a:spcBef>
          <a:spcPts val="375"/>
        </a:spcBef>
        <a:buFont typeface="Arial" pitchFamily="34" charset="0"/>
        <a:buChar char="–"/>
        <a:defRPr sz="1300" kern="1200">
          <a:solidFill>
            <a:schemeClr val="tx1"/>
          </a:solidFill>
          <a:latin typeface="+mn-lt"/>
          <a:ea typeface="+mn-ea"/>
          <a:cs typeface="+mn-cs"/>
        </a:defRPr>
      </a:lvl6pPr>
      <a:lvl7pPr marL="714303" indent="-142859" algn="l" defTabSz="914309" rtl="0" eaLnBrk="1" latinLnBrk="0" hangingPunct="1">
        <a:spcBef>
          <a:spcPts val="375"/>
        </a:spcBef>
        <a:buFont typeface="Arial" pitchFamily="34" charset="0"/>
        <a:buChar char="–"/>
        <a:tabLst/>
        <a:defRPr sz="1300" kern="1200">
          <a:solidFill>
            <a:schemeClr val="tx1"/>
          </a:solidFill>
          <a:latin typeface="+mn-lt"/>
          <a:ea typeface="+mn-ea"/>
          <a:cs typeface="+mn-cs"/>
        </a:defRPr>
      </a:lvl7pPr>
      <a:lvl8pPr marL="857165" indent="-142859" algn="l" defTabSz="914309" rtl="0" eaLnBrk="1" latinLnBrk="0" hangingPunct="1">
        <a:spcBef>
          <a:spcPts val="375"/>
        </a:spcBef>
        <a:buFont typeface="Arial" pitchFamily="34" charset="0"/>
        <a:buChar char="–"/>
        <a:defRPr sz="1300" kern="1200" baseline="0">
          <a:solidFill>
            <a:schemeClr val="tx1"/>
          </a:solidFill>
          <a:latin typeface="+mn-lt"/>
          <a:ea typeface="+mn-ea"/>
          <a:cs typeface="+mn-cs"/>
        </a:defRPr>
      </a:lvl8pPr>
      <a:lvl9pPr marL="1000026" indent="-142859" algn="l" defTabSz="914309" rtl="0" eaLnBrk="1" latinLnBrk="0" hangingPunct="1">
        <a:spcBef>
          <a:spcPts val="375"/>
        </a:spcBef>
        <a:buFont typeface="Arial" pitchFamily="34" charset="0"/>
        <a:buChar char="–"/>
        <a:tabLst/>
        <a:defRPr sz="1300" kern="1200" baseline="0">
          <a:solidFill>
            <a:schemeClr val="tx1"/>
          </a:solidFill>
          <a:latin typeface="+mn-lt"/>
          <a:ea typeface="+mn-ea"/>
          <a:cs typeface="+mn-cs"/>
        </a:defRPr>
      </a:lvl9pPr>
    </p:bodyStyle>
    <p:otherStyle>
      <a:defPPr>
        <a:defRPr lang="en-US"/>
      </a:defPPr>
      <a:lvl1pPr marL="0" algn="l" defTabSz="914309" rtl="0" eaLnBrk="1" latinLnBrk="0" hangingPunct="1">
        <a:defRPr sz="1100" kern="1200">
          <a:solidFill>
            <a:schemeClr val="tx1"/>
          </a:solidFill>
          <a:latin typeface="+mn-lt"/>
          <a:ea typeface="+mn-ea"/>
          <a:cs typeface="+mn-cs"/>
        </a:defRPr>
      </a:lvl1pPr>
      <a:lvl2pPr marL="457155" algn="l" defTabSz="914309" rtl="0" eaLnBrk="1" latinLnBrk="0" hangingPunct="1">
        <a:defRPr sz="1100" kern="1200">
          <a:solidFill>
            <a:schemeClr val="tx1"/>
          </a:solidFill>
          <a:latin typeface="+mn-lt"/>
          <a:ea typeface="+mn-ea"/>
          <a:cs typeface="+mn-cs"/>
        </a:defRPr>
      </a:lvl2pPr>
      <a:lvl3pPr marL="914309" algn="l" defTabSz="914309" rtl="0" eaLnBrk="1" latinLnBrk="0" hangingPunct="1">
        <a:defRPr sz="1100" kern="1200">
          <a:solidFill>
            <a:schemeClr val="tx1"/>
          </a:solidFill>
          <a:latin typeface="+mn-lt"/>
          <a:ea typeface="+mn-ea"/>
          <a:cs typeface="+mn-cs"/>
        </a:defRPr>
      </a:lvl3pPr>
      <a:lvl4pPr marL="1371464" algn="l" defTabSz="914309" rtl="0" eaLnBrk="1" latinLnBrk="0" hangingPunct="1">
        <a:defRPr sz="1100" kern="1200">
          <a:solidFill>
            <a:schemeClr val="tx1"/>
          </a:solidFill>
          <a:latin typeface="+mn-lt"/>
          <a:ea typeface="+mn-ea"/>
          <a:cs typeface="+mn-cs"/>
        </a:defRPr>
      </a:lvl4pPr>
      <a:lvl5pPr marL="1828618" algn="l" defTabSz="914309" rtl="0" eaLnBrk="1" latinLnBrk="0" hangingPunct="1">
        <a:defRPr sz="1100" kern="1200">
          <a:solidFill>
            <a:schemeClr val="tx1"/>
          </a:solidFill>
          <a:latin typeface="+mn-lt"/>
          <a:ea typeface="+mn-ea"/>
          <a:cs typeface="+mn-cs"/>
        </a:defRPr>
      </a:lvl5pPr>
      <a:lvl6pPr marL="2285774" algn="l" defTabSz="914309" rtl="0" eaLnBrk="1" latinLnBrk="0" hangingPunct="1">
        <a:defRPr sz="1100" kern="1200">
          <a:solidFill>
            <a:schemeClr val="tx1"/>
          </a:solidFill>
          <a:latin typeface="+mn-lt"/>
          <a:ea typeface="+mn-ea"/>
          <a:cs typeface="+mn-cs"/>
        </a:defRPr>
      </a:lvl6pPr>
      <a:lvl7pPr marL="2742926" algn="l" defTabSz="914309" rtl="0" eaLnBrk="1" latinLnBrk="0" hangingPunct="1">
        <a:defRPr sz="1100" kern="1200">
          <a:solidFill>
            <a:schemeClr val="tx1"/>
          </a:solidFill>
          <a:latin typeface="+mn-lt"/>
          <a:ea typeface="+mn-ea"/>
          <a:cs typeface="+mn-cs"/>
        </a:defRPr>
      </a:lvl7pPr>
      <a:lvl8pPr marL="3200080" algn="l" defTabSz="914309" rtl="0" eaLnBrk="1" latinLnBrk="0" hangingPunct="1">
        <a:defRPr sz="1100" kern="1200">
          <a:solidFill>
            <a:schemeClr val="tx1"/>
          </a:solidFill>
          <a:latin typeface="+mn-lt"/>
          <a:ea typeface="+mn-ea"/>
          <a:cs typeface="+mn-cs"/>
        </a:defRPr>
      </a:lvl8pPr>
      <a:lvl9pPr marL="3657235" algn="l" defTabSz="914309" rtl="0" eaLnBrk="1" latinLnBrk="0" hangingPunct="1">
        <a:defRPr sz="1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userDrawn="1">
          <p15:clr>
            <a:srgbClr val="F26B43"/>
          </p15:clr>
        </p15:guide>
        <p15:guide id="3" pos="212" userDrawn="1">
          <p15:clr>
            <a:srgbClr val="F26B43"/>
          </p15:clr>
        </p15:guide>
        <p15:guide id="7" pos="4112" userDrawn="1">
          <p15:clr>
            <a:srgbClr val="F26B43"/>
          </p15:clr>
        </p15:guide>
        <p15:guide id="10" pos="5616" userDrawn="1">
          <p15:clr>
            <a:srgbClr val="F26B43"/>
          </p15:clr>
        </p15:guide>
        <p15:guide id="11" pos="6588" userDrawn="1">
          <p15:clr>
            <a:srgbClr val="F26B43"/>
          </p15:clr>
        </p15:guide>
        <p15:guide id="12" orient="horz" pos="806" userDrawn="1">
          <p15:clr>
            <a:srgbClr val="F26B43"/>
          </p15:clr>
        </p15:guide>
        <p15:guide id="13" orient="horz" pos="4522" userDrawn="1">
          <p15:clr>
            <a:srgbClr val="F26B43"/>
          </p15:clr>
        </p15:guide>
        <p15:guide id="14" orient="horz" pos="4896" userDrawn="1">
          <p15:clr>
            <a:srgbClr val="F26B43"/>
          </p15:clr>
        </p15:guide>
        <p15:guide id="15" orient="horz" pos="27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851" y="480000"/>
            <a:ext cx="8243151" cy="960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50000" y="1714501"/>
            <a:ext cx="8244000" cy="4200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71B881E2-F1CA-498A-BD1A-D493FA8A7CA7}"/>
              </a:ext>
            </a:extLst>
          </p:cNvPr>
          <p:cNvSpPr/>
          <p:nvPr/>
        </p:nvSpPr>
        <p:spPr>
          <a:xfrm>
            <a:off x="0" y="0"/>
            <a:ext cx="9144000" cy="144000"/>
          </a:xfrm>
          <a:prstGeom prst="rect">
            <a:avLst/>
          </a:prstGeom>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x-none" sz="1800">
              <a:latin typeface="Futura Bk BT" panose="020B0602020204020303" pitchFamily="34" charset="0"/>
            </a:endParaRPr>
          </a:p>
        </p:txBody>
      </p:sp>
      <p:sp>
        <p:nvSpPr>
          <p:cNvPr id="7" name="Rectangle 6">
            <a:extLst>
              <a:ext uri="{FF2B5EF4-FFF2-40B4-BE49-F238E27FC236}">
                <a16:creationId xmlns:a16="http://schemas.microsoft.com/office/drawing/2014/main" id="{B91FCBB7-6837-4D82-9243-D12893CDE263}"/>
              </a:ext>
            </a:extLst>
          </p:cNvPr>
          <p:cNvSpPr/>
          <p:nvPr/>
        </p:nvSpPr>
        <p:spPr>
          <a:xfrm>
            <a:off x="0" y="6714000"/>
            <a:ext cx="9144000" cy="144000"/>
          </a:xfrm>
          <a:prstGeom prst="rect">
            <a:avLst/>
          </a:prstGeom>
          <a:solidFill>
            <a:schemeClr val="accent5"/>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algn="ctr"/>
            <a:endParaRPr lang="x-none" sz="1800">
              <a:latin typeface="Futura Bk BT" panose="020B0602020204020303" pitchFamily="34" charset="0"/>
            </a:endParaRPr>
          </a:p>
        </p:txBody>
      </p:sp>
    </p:spTree>
    <p:extLst>
      <p:ext uri="{BB962C8B-B14F-4D97-AF65-F5344CB8AC3E}">
        <p14:creationId xmlns:p14="http://schemas.microsoft.com/office/powerpoint/2010/main" val="375005670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Lst>
  <p:txStyles>
    <p:titleStyle>
      <a:lvl1pPr algn="l" defTabSz="914377" rtl="0" eaLnBrk="1" latinLnBrk="0" hangingPunct="1">
        <a:lnSpc>
          <a:spcPct val="85000"/>
        </a:lnSpc>
        <a:spcBef>
          <a:spcPct val="0"/>
        </a:spcBef>
        <a:buNone/>
        <a:defRPr sz="2800" b="1" kern="1200">
          <a:solidFill>
            <a:schemeClr val="tx1"/>
          </a:solidFill>
          <a:latin typeface="Futura Bk BT" panose="020B0602020204020303" pitchFamily="34" charset="0"/>
          <a:ea typeface="+mj-ea"/>
          <a:cs typeface="+mj-cs"/>
        </a:defRPr>
      </a:lvl1pPr>
    </p:titleStyle>
    <p:bodyStyle>
      <a:lvl1pPr marL="0" indent="0" algn="l" defTabSz="914377" rtl="0" eaLnBrk="1" latinLnBrk="0" hangingPunct="1">
        <a:spcBef>
          <a:spcPts val="600"/>
        </a:spcBef>
        <a:buFontTx/>
        <a:buNone/>
        <a:defRPr sz="2000" b="1" kern="1200">
          <a:solidFill>
            <a:schemeClr val="accent2"/>
          </a:solidFill>
          <a:latin typeface="Futura Bk BT" panose="020B0602020204020303" pitchFamily="34" charset="0"/>
          <a:ea typeface="+mn-ea"/>
          <a:cs typeface="+mn-cs"/>
        </a:defRPr>
      </a:lvl1pPr>
      <a:lvl2pPr marL="0" indent="0" algn="l" defTabSz="914377" rtl="0" eaLnBrk="1" latinLnBrk="0" hangingPunct="1">
        <a:spcBef>
          <a:spcPts val="600"/>
        </a:spcBef>
        <a:buFontTx/>
        <a:buNone/>
        <a:defRPr sz="1400" kern="1200">
          <a:solidFill>
            <a:schemeClr val="tx1"/>
          </a:solidFill>
          <a:latin typeface="Futura Bk BT" panose="020B0602020204020303" pitchFamily="34" charset="0"/>
          <a:ea typeface="+mn-ea"/>
          <a:cs typeface="+mn-cs"/>
        </a:defRPr>
      </a:lvl2pPr>
      <a:lvl3pPr marL="142871" indent="-142871" algn="l" defTabSz="914377" rtl="0" eaLnBrk="1" latinLnBrk="0" hangingPunct="1">
        <a:spcBef>
          <a:spcPts val="600"/>
        </a:spcBef>
        <a:buFont typeface="Arial" pitchFamily="34" charset="0"/>
        <a:buChar char="•"/>
        <a:tabLst/>
        <a:defRPr sz="1400" kern="1200">
          <a:solidFill>
            <a:schemeClr val="tx1"/>
          </a:solidFill>
          <a:latin typeface="Futura Bk BT" panose="020B0602020204020303" pitchFamily="34" charset="0"/>
          <a:ea typeface="+mn-ea"/>
          <a:cs typeface="+mn-cs"/>
        </a:defRPr>
      </a:lvl3pPr>
      <a:lvl4pPr marL="339717" indent="-196846" algn="l" defTabSz="914377" rtl="0" eaLnBrk="1" latinLnBrk="0" hangingPunct="1">
        <a:spcBef>
          <a:spcPts val="600"/>
        </a:spcBef>
        <a:buFont typeface="Wingdings" panose="05000000000000000000" pitchFamily="2" charset="2"/>
        <a:buChar char="Ø"/>
        <a:tabLst/>
        <a:defRPr sz="1400" kern="1200">
          <a:solidFill>
            <a:schemeClr val="tx1"/>
          </a:solidFill>
          <a:latin typeface="Futura Bk BT" panose="020B0602020204020303" pitchFamily="34" charset="0"/>
          <a:ea typeface="+mn-ea"/>
          <a:cs typeface="+mn-cs"/>
        </a:defRPr>
      </a:lvl4pPr>
      <a:lvl5pPr marL="428615" indent="-142871" algn="l" defTabSz="914377" rtl="0" eaLnBrk="1" latinLnBrk="0" hangingPunct="1">
        <a:spcBef>
          <a:spcPts val="300"/>
        </a:spcBef>
        <a:buFont typeface="Arial" pitchFamily="34" charset="0"/>
        <a:buChar char="–"/>
        <a:tabLst/>
        <a:defRPr sz="1200" kern="1200">
          <a:solidFill>
            <a:schemeClr val="tx1"/>
          </a:solidFill>
          <a:latin typeface="Futura Bk BT" panose="020B0602020204020303" pitchFamily="34" charset="0"/>
          <a:ea typeface="+mn-ea"/>
          <a:cs typeface="+mn-cs"/>
        </a:defRPr>
      </a:lvl5pPr>
      <a:lvl6pPr marL="571486" indent="-142871" algn="l" defTabSz="914377" rtl="0" eaLnBrk="1" latinLnBrk="0" hangingPunct="1">
        <a:spcBef>
          <a:spcPts val="375"/>
        </a:spcBef>
        <a:buFont typeface="Arial" pitchFamily="34" charset="0"/>
        <a:buChar char="–"/>
        <a:defRPr sz="1300" kern="1200">
          <a:solidFill>
            <a:schemeClr val="tx1"/>
          </a:solidFill>
          <a:latin typeface="+mn-lt"/>
          <a:ea typeface="+mn-ea"/>
          <a:cs typeface="+mn-cs"/>
        </a:defRPr>
      </a:lvl6pPr>
      <a:lvl7pPr marL="714357" indent="-142871" algn="l" defTabSz="914377" rtl="0" eaLnBrk="1" latinLnBrk="0" hangingPunct="1">
        <a:spcBef>
          <a:spcPts val="375"/>
        </a:spcBef>
        <a:buFont typeface="Arial" pitchFamily="34" charset="0"/>
        <a:buChar char="–"/>
        <a:tabLst/>
        <a:defRPr sz="1300" kern="1200">
          <a:solidFill>
            <a:schemeClr val="tx1"/>
          </a:solidFill>
          <a:latin typeface="+mn-lt"/>
          <a:ea typeface="+mn-ea"/>
          <a:cs typeface="+mn-cs"/>
        </a:defRPr>
      </a:lvl7pPr>
      <a:lvl8pPr marL="857229" indent="-142871" algn="l" defTabSz="914377" rtl="0" eaLnBrk="1" latinLnBrk="0" hangingPunct="1">
        <a:spcBef>
          <a:spcPts val="375"/>
        </a:spcBef>
        <a:buFont typeface="Arial" pitchFamily="34" charset="0"/>
        <a:buChar char="–"/>
        <a:defRPr sz="1300" kern="1200" baseline="0">
          <a:solidFill>
            <a:schemeClr val="tx1"/>
          </a:solidFill>
          <a:latin typeface="+mn-lt"/>
          <a:ea typeface="+mn-ea"/>
          <a:cs typeface="+mn-cs"/>
        </a:defRPr>
      </a:lvl8pPr>
      <a:lvl9pPr marL="1000100" indent="-142871" algn="l" defTabSz="914377" rtl="0" eaLnBrk="1" latinLnBrk="0" hangingPunct="1">
        <a:spcBef>
          <a:spcPts val="375"/>
        </a:spcBef>
        <a:buFont typeface="Arial" pitchFamily="34" charset="0"/>
        <a:buChar char="–"/>
        <a:tabLst/>
        <a:defRPr sz="1300" kern="1200" baseline="0">
          <a:solidFill>
            <a:schemeClr val="tx1"/>
          </a:solidFill>
          <a:latin typeface="+mn-lt"/>
          <a:ea typeface="+mn-ea"/>
          <a:cs typeface="+mn-cs"/>
        </a:defRPr>
      </a:lvl9pPr>
    </p:bodyStyle>
    <p:otherStyle>
      <a:defPPr>
        <a:defRPr lang="en-US"/>
      </a:defPPr>
      <a:lvl1pPr marL="0" algn="l" defTabSz="914377" rtl="0" eaLnBrk="1" latinLnBrk="0" hangingPunct="1">
        <a:defRPr sz="1100" kern="1200">
          <a:solidFill>
            <a:schemeClr val="tx1"/>
          </a:solidFill>
          <a:latin typeface="+mn-lt"/>
          <a:ea typeface="+mn-ea"/>
          <a:cs typeface="+mn-cs"/>
        </a:defRPr>
      </a:lvl1pPr>
      <a:lvl2pPr marL="457189" algn="l" defTabSz="914377" rtl="0" eaLnBrk="1" latinLnBrk="0" hangingPunct="1">
        <a:defRPr sz="1100" kern="1200">
          <a:solidFill>
            <a:schemeClr val="tx1"/>
          </a:solidFill>
          <a:latin typeface="+mn-lt"/>
          <a:ea typeface="+mn-ea"/>
          <a:cs typeface="+mn-cs"/>
        </a:defRPr>
      </a:lvl2pPr>
      <a:lvl3pPr marL="914377" algn="l" defTabSz="914377" rtl="0" eaLnBrk="1" latinLnBrk="0" hangingPunct="1">
        <a:defRPr sz="1100" kern="1200">
          <a:solidFill>
            <a:schemeClr val="tx1"/>
          </a:solidFill>
          <a:latin typeface="+mn-lt"/>
          <a:ea typeface="+mn-ea"/>
          <a:cs typeface="+mn-cs"/>
        </a:defRPr>
      </a:lvl3pPr>
      <a:lvl4pPr marL="1371566" algn="l" defTabSz="914377" rtl="0" eaLnBrk="1" latinLnBrk="0" hangingPunct="1">
        <a:defRPr sz="1100" kern="1200">
          <a:solidFill>
            <a:schemeClr val="tx1"/>
          </a:solidFill>
          <a:latin typeface="+mn-lt"/>
          <a:ea typeface="+mn-ea"/>
          <a:cs typeface="+mn-cs"/>
        </a:defRPr>
      </a:lvl4pPr>
      <a:lvl5pPr marL="1828754" algn="l" defTabSz="914377" rtl="0" eaLnBrk="1" latinLnBrk="0" hangingPunct="1">
        <a:defRPr sz="1100" kern="1200">
          <a:solidFill>
            <a:schemeClr val="tx1"/>
          </a:solidFill>
          <a:latin typeface="+mn-lt"/>
          <a:ea typeface="+mn-ea"/>
          <a:cs typeface="+mn-cs"/>
        </a:defRPr>
      </a:lvl5pPr>
      <a:lvl6pPr marL="2285943" algn="l" defTabSz="914377" rtl="0" eaLnBrk="1" latinLnBrk="0" hangingPunct="1">
        <a:defRPr sz="1100" kern="1200">
          <a:solidFill>
            <a:schemeClr val="tx1"/>
          </a:solidFill>
          <a:latin typeface="+mn-lt"/>
          <a:ea typeface="+mn-ea"/>
          <a:cs typeface="+mn-cs"/>
        </a:defRPr>
      </a:lvl6pPr>
      <a:lvl7pPr marL="2743131" algn="l" defTabSz="914377" rtl="0" eaLnBrk="1" latinLnBrk="0" hangingPunct="1">
        <a:defRPr sz="1100" kern="1200">
          <a:solidFill>
            <a:schemeClr val="tx1"/>
          </a:solidFill>
          <a:latin typeface="+mn-lt"/>
          <a:ea typeface="+mn-ea"/>
          <a:cs typeface="+mn-cs"/>
        </a:defRPr>
      </a:lvl7pPr>
      <a:lvl8pPr marL="3200320" algn="l" defTabSz="914377" rtl="0" eaLnBrk="1" latinLnBrk="0" hangingPunct="1">
        <a:defRPr sz="1100" kern="1200">
          <a:solidFill>
            <a:schemeClr val="tx1"/>
          </a:solidFill>
          <a:latin typeface="+mn-lt"/>
          <a:ea typeface="+mn-ea"/>
          <a:cs typeface="+mn-cs"/>
        </a:defRPr>
      </a:lvl8pPr>
      <a:lvl9pPr marL="3657509" algn="l" defTabSz="914377" rtl="0" eaLnBrk="1" latinLnBrk="0" hangingPunct="1">
        <a:defRPr sz="1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p15:clr>
            <a:srgbClr val="F26B43"/>
          </p15:clr>
        </p15:guide>
        <p15:guide id="3" pos="212">
          <p15:clr>
            <a:srgbClr val="F26B43"/>
          </p15:clr>
        </p15:guide>
        <p15:guide id="7" pos="4112">
          <p15:clr>
            <a:srgbClr val="F26B43"/>
          </p15:clr>
        </p15:guide>
        <p15:guide id="10" pos="5616">
          <p15:clr>
            <a:srgbClr val="F26B43"/>
          </p15:clr>
        </p15:guide>
        <p15:guide id="11" pos="6588">
          <p15:clr>
            <a:srgbClr val="F26B43"/>
          </p15:clr>
        </p15:guide>
        <p15:guide id="12" orient="horz" pos="806">
          <p15:clr>
            <a:srgbClr val="F26B43"/>
          </p15:clr>
        </p15:guide>
        <p15:guide id="13" orient="horz" pos="4522">
          <p15:clr>
            <a:srgbClr val="F26B43"/>
          </p15:clr>
        </p15:guide>
        <p15:guide id="14" orient="horz" pos="4896">
          <p15:clr>
            <a:srgbClr val="F26B43"/>
          </p15:clr>
        </p15:guide>
        <p15:guide id="15" orient="horz" pos="2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853" y="480000"/>
            <a:ext cx="8261351" cy="960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50854" y="1714501"/>
            <a:ext cx="8261351" cy="4200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71B881E2-F1CA-498A-BD1A-D493FA8A7CA7}"/>
              </a:ext>
            </a:extLst>
          </p:cNvPr>
          <p:cNvSpPr/>
          <p:nvPr/>
        </p:nvSpPr>
        <p:spPr>
          <a:xfrm>
            <a:off x="0" y="0"/>
            <a:ext cx="9144000" cy="1440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350" b="0" i="0" u="none" strike="noStrike" kern="1200" cap="none" spc="0" normalizeH="0" baseline="0" noProof="0">
              <a:ln>
                <a:noFill/>
              </a:ln>
              <a:solidFill>
                <a:srgbClr val="FFFFFF"/>
              </a:solidFill>
              <a:effectLst/>
              <a:uLnTx/>
              <a:uFillTx/>
              <a:latin typeface="Futura Bk BT" panose="020B0602020204020303" pitchFamily="34" charset="0"/>
              <a:ea typeface="+mn-ea"/>
              <a:cs typeface="+mn-cs"/>
            </a:endParaRPr>
          </a:p>
        </p:txBody>
      </p:sp>
      <p:sp>
        <p:nvSpPr>
          <p:cNvPr id="7" name="Rectangle 6">
            <a:extLst>
              <a:ext uri="{FF2B5EF4-FFF2-40B4-BE49-F238E27FC236}">
                <a16:creationId xmlns:a16="http://schemas.microsoft.com/office/drawing/2014/main" id="{B91FCBB7-6837-4D82-9243-D12893CDE263}"/>
              </a:ext>
            </a:extLst>
          </p:cNvPr>
          <p:cNvSpPr/>
          <p:nvPr/>
        </p:nvSpPr>
        <p:spPr>
          <a:xfrm>
            <a:off x="0" y="6714000"/>
            <a:ext cx="9144000" cy="144000"/>
          </a:xfrm>
          <a:prstGeom prst="rect">
            <a:avLst/>
          </a:prstGeom>
          <a:solidFill>
            <a:schemeClr val="accent5"/>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350" b="0" i="0" u="none" strike="noStrike" kern="1200" cap="none" spc="0" normalizeH="0" baseline="0" noProof="0">
              <a:ln>
                <a:noFill/>
              </a:ln>
              <a:solidFill>
                <a:srgbClr val="FFFFFF"/>
              </a:solidFill>
              <a:effectLst/>
              <a:uLnTx/>
              <a:uFillTx/>
              <a:latin typeface="Futura Bk BT" panose="020B0602020204020303" pitchFamily="34" charset="0"/>
              <a:ea typeface="+mn-ea"/>
              <a:cs typeface="+mn-cs"/>
            </a:endParaRPr>
          </a:p>
        </p:txBody>
      </p:sp>
    </p:spTree>
    <p:extLst>
      <p:ext uri="{BB962C8B-B14F-4D97-AF65-F5344CB8AC3E}">
        <p14:creationId xmlns:p14="http://schemas.microsoft.com/office/powerpoint/2010/main" val="1109980242"/>
      </p:ext>
    </p:extLst>
  </p:cSld>
  <p:clrMap bg1="lt1" tx1="dk1" bg2="lt2" tx2="dk2" accent1="accent1" accent2="accent2" accent3="accent3" accent4="accent4" accent5="accent5" accent6="accent6" hlink="hlink" folHlink="folHlink"/>
  <p:sldLayoutIdLst>
    <p:sldLayoutId id="2147483861" r:id="rId1"/>
  </p:sldLayoutIdLst>
  <p:txStyles>
    <p:titleStyle>
      <a:lvl1pPr algn="l" defTabSz="685800" rtl="0" eaLnBrk="1" latinLnBrk="0" hangingPunct="1">
        <a:lnSpc>
          <a:spcPct val="85000"/>
        </a:lnSpc>
        <a:spcBef>
          <a:spcPct val="0"/>
        </a:spcBef>
        <a:buNone/>
        <a:defRPr sz="2100" b="1" kern="1200">
          <a:solidFill>
            <a:schemeClr val="tx1"/>
          </a:solidFill>
          <a:latin typeface="Futura Bk BT" panose="020B0602020204020303" pitchFamily="34" charset="0"/>
          <a:ea typeface="+mj-ea"/>
          <a:cs typeface="+mj-cs"/>
        </a:defRPr>
      </a:lvl1pPr>
    </p:titleStyle>
    <p:bodyStyle>
      <a:lvl1pPr marL="0" indent="0" algn="l" defTabSz="685800" rtl="0" eaLnBrk="1" latinLnBrk="0" hangingPunct="1">
        <a:spcBef>
          <a:spcPts val="450"/>
        </a:spcBef>
        <a:buFontTx/>
        <a:buNone/>
        <a:defRPr sz="1500" b="1" kern="1200">
          <a:solidFill>
            <a:schemeClr val="accent2"/>
          </a:solidFill>
          <a:latin typeface="Futura Bk BT" panose="020B0602020204020303" pitchFamily="34" charset="0"/>
          <a:ea typeface="+mn-ea"/>
          <a:cs typeface="+mn-cs"/>
        </a:defRPr>
      </a:lvl1pPr>
      <a:lvl2pPr marL="0" indent="0" algn="l" defTabSz="685800" rtl="0" eaLnBrk="1" latinLnBrk="0" hangingPunct="1">
        <a:spcBef>
          <a:spcPts val="450"/>
        </a:spcBef>
        <a:buFontTx/>
        <a:buNone/>
        <a:defRPr sz="1050" kern="1200">
          <a:solidFill>
            <a:schemeClr val="tx1"/>
          </a:solidFill>
          <a:latin typeface="Futura Bk BT" panose="020B0602020204020303" pitchFamily="34" charset="0"/>
          <a:ea typeface="+mn-ea"/>
          <a:cs typeface="+mn-cs"/>
        </a:defRPr>
      </a:lvl2pPr>
      <a:lvl3pPr marL="107156" indent="-107156" algn="l" defTabSz="685800" rtl="0" eaLnBrk="1" latinLnBrk="0" hangingPunct="1">
        <a:spcBef>
          <a:spcPts val="450"/>
        </a:spcBef>
        <a:buFont typeface="Arial" pitchFamily="34" charset="0"/>
        <a:buChar char="•"/>
        <a:tabLst/>
        <a:defRPr sz="1050" kern="1200">
          <a:solidFill>
            <a:schemeClr val="tx1"/>
          </a:solidFill>
          <a:latin typeface="Futura Bk BT" panose="020B0602020204020303" pitchFamily="34" charset="0"/>
          <a:ea typeface="+mn-ea"/>
          <a:cs typeface="+mn-cs"/>
        </a:defRPr>
      </a:lvl3pPr>
      <a:lvl4pPr marL="254794" indent="-147638" algn="l" defTabSz="685800" rtl="0" eaLnBrk="1" latinLnBrk="0" hangingPunct="1">
        <a:spcBef>
          <a:spcPts val="450"/>
        </a:spcBef>
        <a:buFont typeface="Wingdings" panose="05000000000000000000" pitchFamily="2" charset="2"/>
        <a:buChar char="Ø"/>
        <a:tabLst/>
        <a:defRPr sz="1050" kern="1200">
          <a:solidFill>
            <a:schemeClr val="tx1"/>
          </a:solidFill>
          <a:latin typeface="Futura Bk BT" panose="020B0602020204020303" pitchFamily="34" charset="0"/>
          <a:ea typeface="+mn-ea"/>
          <a:cs typeface="+mn-cs"/>
        </a:defRPr>
      </a:lvl4pPr>
      <a:lvl5pPr marL="321469" indent="-107156" algn="l" defTabSz="685800" rtl="0" eaLnBrk="1" latinLnBrk="0" hangingPunct="1">
        <a:spcBef>
          <a:spcPts val="225"/>
        </a:spcBef>
        <a:buFont typeface="Arial" pitchFamily="34" charset="0"/>
        <a:buChar char="–"/>
        <a:tabLst/>
        <a:defRPr sz="900" kern="1200">
          <a:solidFill>
            <a:schemeClr val="tx1"/>
          </a:solidFill>
          <a:latin typeface="Futura Bk BT" panose="020B0602020204020303" pitchFamily="34" charset="0"/>
          <a:ea typeface="+mn-ea"/>
          <a:cs typeface="+mn-cs"/>
        </a:defRPr>
      </a:lvl5pPr>
      <a:lvl6pPr marL="428625" indent="-107156" algn="l" defTabSz="685800" rtl="0" eaLnBrk="1" latinLnBrk="0" hangingPunct="1">
        <a:spcBef>
          <a:spcPts val="281"/>
        </a:spcBef>
        <a:buFont typeface="Arial" pitchFamily="34" charset="0"/>
        <a:buChar char="–"/>
        <a:defRPr sz="975" kern="1200">
          <a:solidFill>
            <a:schemeClr val="tx1"/>
          </a:solidFill>
          <a:latin typeface="+mn-lt"/>
          <a:ea typeface="+mn-ea"/>
          <a:cs typeface="+mn-cs"/>
        </a:defRPr>
      </a:lvl6pPr>
      <a:lvl7pPr marL="535781" indent="-107156" algn="l" defTabSz="685800" rtl="0" eaLnBrk="1" latinLnBrk="0" hangingPunct="1">
        <a:spcBef>
          <a:spcPts val="281"/>
        </a:spcBef>
        <a:buFont typeface="Arial" pitchFamily="34" charset="0"/>
        <a:buChar char="–"/>
        <a:tabLst/>
        <a:defRPr sz="975" kern="1200">
          <a:solidFill>
            <a:schemeClr val="tx1"/>
          </a:solidFill>
          <a:latin typeface="+mn-lt"/>
          <a:ea typeface="+mn-ea"/>
          <a:cs typeface="+mn-cs"/>
        </a:defRPr>
      </a:lvl7pPr>
      <a:lvl8pPr marL="642938" indent="-107156" algn="l" defTabSz="685800" rtl="0" eaLnBrk="1" latinLnBrk="0" hangingPunct="1">
        <a:spcBef>
          <a:spcPts val="281"/>
        </a:spcBef>
        <a:buFont typeface="Arial" pitchFamily="34" charset="0"/>
        <a:buChar char="–"/>
        <a:defRPr sz="975" kern="1200" baseline="0">
          <a:solidFill>
            <a:schemeClr val="tx1"/>
          </a:solidFill>
          <a:latin typeface="+mn-lt"/>
          <a:ea typeface="+mn-ea"/>
          <a:cs typeface="+mn-cs"/>
        </a:defRPr>
      </a:lvl8pPr>
      <a:lvl9pPr marL="750094" indent="-107156" algn="l" defTabSz="685800" rtl="0" eaLnBrk="1" latinLnBrk="0" hangingPunct="1">
        <a:spcBef>
          <a:spcPts val="281"/>
        </a:spcBef>
        <a:buFont typeface="Arial" pitchFamily="34" charset="0"/>
        <a:buChar char="–"/>
        <a:tabLst/>
        <a:defRPr sz="975" kern="1200" baseline="0">
          <a:solidFill>
            <a:schemeClr val="tx1"/>
          </a:solidFill>
          <a:latin typeface="+mn-lt"/>
          <a:ea typeface="+mn-ea"/>
          <a:cs typeface="+mn-cs"/>
        </a:defRPr>
      </a:lvl9pPr>
    </p:bodyStyle>
    <p:otherStyle>
      <a:defPPr>
        <a:defRPr lang="en-US"/>
      </a:defPPr>
      <a:lvl1pPr marL="0" algn="l" defTabSz="685800" rtl="0" eaLnBrk="1" latinLnBrk="0" hangingPunct="1">
        <a:defRPr sz="825" kern="1200">
          <a:solidFill>
            <a:schemeClr val="tx1"/>
          </a:solidFill>
          <a:latin typeface="+mn-lt"/>
          <a:ea typeface="+mn-ea"/>
          <a:cs typeface="+mn-cs"/>
        </a:defRPr>
      </a:lvl1pPr>
      <a:lvl2pPr marL="342900" algn="l" defTabSz="685800" rtl="0" eaLnBrk="1" latinLnBrk="0" hangingPunct="1">
        <a:defRPr sz="825" kern="1200">
          <a:solidFill>
            <a:schemeClr val="tx1"/>
          </a:solidFill>
          <a:latin typeface="+mn-lt"/>
          <a:ea typeface="+mn-ea"/>
          <a:cs typeface="+mn-cs"/>
        </a:defRPr>
      </a:lvl2pPr>
      <a:lvl3pPr marL="685800" algn="l" defTabSz="685800" rtl="0" eaLnBrk="1" latinLnBrk="0" hangingPunct="1">
        <a:defRPr sz="825" kern="1200">
          <a:solidFill>
            <a:schemeClr val="tx1"/>
          </a:solidFill>
          <a:latin typeface="+mn-lt"/>
          <a:ea typeface="+mn-ea"/>
          <a:cs typeface="+mn-cs"/>
        </a:defRPr>
      </a:lvl3pPr>
      <a:lvl4pPr marL="1028700" algn="l" defTabSz="685800" rtl="0" eaLnBrk="1" latinLnBrk="0" hangingPunct="1">
        <a:defRPr sz="825" kern="1200">
          <a:solidFill>
            <a:schemeClr val="tx1"/>
          </a:solidFill>
          <a:latin typeface="+mn-lt"/>
          <a:ea typeface="+mn-ea"/>
          <a:cs typeface="+mn-cs"/>
        </a:defRPr>
      </a:lvl4pPr>
      <a:lvl5pPr marL="1371600" algn="l" defTabSz="685800" rtl="0" eaLnBrk="1" latinLnBrk="0" hangingPunct="1">
        <a:defRPr sz="825" kern="1200">
          <a:solidFill>
            <a:schemeClr val="tx1"/>
          </a:solidFill>
          <a:latin typeface="+mn-lt"/>
          <a:ea typeface="+mn-ea"/>
          <a:cs typeface="+mn-cs"/>
        </a:defRPr>
      </a:lvl5pPr>
      <a:lvl6pPr marL="1714500" algn="l" defTabSz="685800" rtl="0" eaLnBrk="1" latinLnBrk="0" hangingPunct="1">
        <a:defRPr sz="825" kern="1200">
          <a:solidFill>
            <a:schemeClr val="tx1"/>
          </a:solidFill>
          <a:latin typeface="+mn-lt"/>
          <a:ea typeface="+mn-ea"/>
          <a:cs typeface="+mn-cs"/>
        </a:defRPr>
      </a:lvl6pPr>
      <a:lvl7pPr marL="2057400" algn="l" defTabSz="685800" rtl="0" eaLnBrk="1" latinLnBrk="0" hangingPunct="1">
        <a:defRPr sz="825" kern="1200">
          <a:solidFill>
            <a:schemeClr val="tx1"/>
          </a:solidFill>
          <a:latin typeface="+mn-lt"/>
          <a:ea typeface="+mn-ea"/>
          <a:cs typeface="+mn-cs"/>
        </a:defRPr>
      </a:lvl7pPr>
      <a:lvl8pPr marL="2400300" algn="l" defTabSz="685800" rtl="0" eaLnBrk="1" latinLnBrk="0" hangingPunct="1">
        <a:defRPr sz="825" kern="1200">
          <a:solidFill>
            <a:schemeClr val="tx1"/>
          </a:solidFill>
          <a:latin typeface="+mn-lt"/>
          <a:ea typeface="+mn-ea"/>
          <a:cs typeface="+mn-cs"/>
        </a:defRPr>
      </a:lvl8pPr>
      <a:lvl9pPr marL="2743200" algn="l" defTabSz="685800" rtl="0" eaLnBrk="1" latinLnBrk="0" hangingPunct="1">
        <a:defRPr sz="82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p15:clr>
            <a:srgbClr val="F26B43"/>
          </p15:clr>
        </p15:guide>
        <p15:guide id="3" pos="279">
          <p15:clr>
            <a:srgbClr val="F26B43"/>
          </p15:clr>
        </p15:guide>
        <p15:guide id="7" pos="4112">
          <p15:clr>
            <a:srgbClr val="F26B43"/>
          </p15:clr>
        </p15:guide>
        <p15:guide id="10" pos="5488">
          <p15:clr>
            <a:srgbClr val="F26B43"/>
          </p15:clr>
        </p15:guide>
        <p15:guide id="11" pos="6588">
          <p15:clr>
            <a:srgbClr val="F26B43"/>
          </p15:clr>
        </p15:guide>
        <p15:guide id="12" orient="horz" pos="806">
          <p15:clr>
            <a:srgbClr val="F26B43"/>
          </p15:clr>
        </p15:guide>
        <p15:guide id="13" orient="horz" pos="4522">
          <p15:clr>
            <a:srgbClr val="F26B43"/>
          </p15:clr>
        </p15:guide>
        <p15:guide id="14" orient="horz" pos="4896">
          <p15:clr>
            <a:srgbClr val="F26B43"/>
          </p15:clr>
        </p15:guide>
        <p15:guide id="15" orient="horz" pos="279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s://www.amazon.com/Blindspot-Hidden-Biases-Good-People/dp/0345528433/ref=sr_1_1?dchild=1&amp;keywords=blind+spots&amp;qid=1591107888&amp;sr=8-1" TargetMode="External"/><Relationship Id="rId2" Type="http://schemas.openxmlformats.org/officeDocument/2006/relationships/hyperlink" Target="https://www.amazon.com/Your-Brain-Work-Strategies-Distraction/dp/0061771295/ref=tmm_hrd_swatch_0?_encoding=UTF8&amp;qid=1591107744&amp;sr=8-1" TargetMode="External"/><Relationship Id="rId1" Type="http://schemas.openxmlformats.org/officeDocument/2006/relationships/slideLayout" Target="../slideLayouts/slideLayout3.xml"/><Relationship Id="rId4" Type="http://schemas.openxmlformats.org/officeDocument/2006/relationships/hyperlink" Target="https://www.amazon.com/Thinking-Fast-Slow-Daniel-Kahneman/dp/0374533555/ref=sr_1_2?crid=2X10X93I2QP92&amp;dchild=1&amp;keywords=thinking+fast+and+slow&amp;qid=1591107949&amp;sprefix=Thinking+,aps,178&amp;sr=8-2"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mailto:research@mrg.com" TargetMode="External"/><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linkedin.com/company/36586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8624" y="2637146"/>
            <a:ext cx="7953376" cy="1543020"/>
          </a:xfrm>
        </p:spPr>
        <p:txBody>
          <a:bodyPr/>
          <a:lstStyle/>
          <a:p>
            <a:r>
              <a:rPr lang="en-US" dirty="0"/>
              <a:t>Motivation and Bias: </a:t>
            </a:r>
            <a:br>
              <a:rPr lang="en-US" dirty="0"/>
            </a:br>
            <a:r>
              <a:rPr lang="en-US" sz="3200" dirty="0"/>
              <a:t>Strategies for Developing Greater Self-Awareness and Observational Skills</a:t>
            </a:r>
          </a:p>
        </p:txBody>
      </p:sp>
      <p:sp>
        <p:nvSpPr>
          <p:cNvPr id="5" name="Subtitle 4"/>
          <p:cNvSpPr>
            <a:spLocks noGrp="1"/>
          </p:cNvSpPr>
          <p:nvPr>
            <p:ph type="subTitle" idx="1"/>
          </p:nvPr>
        </p:nvSpPr>
        <p:spPr/>
        <p:txBody>
          <a:bodyPr/>
          <a:lstStyle/>
          <a:p>
            <a:r>
              <a:rPr lang="en-US" dirty="0"/>
              <a:t>Tricia Naddaff + David Ringwood, MRG</a:t>
            </a:r>
          </a:p>
        </p:txBody>
      </p:sp>
    </p:spTree>
    <p:extLst>
      <p:ext uri="{BB962C8B-B14F-4D97-AF65-F5344CB8AC3E}">
        <p14:creationId xmlns:p14="http://schemas.microsoft.com/office/powerpoint/2010/main" val="3776431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Essential Improvements for Incredibly Energy-Efficient Homes">
            <a:extLst>
              <a:ext uri="{FF2B5EF4-FFF2-40B4-BE49-F238E27FC236}">
                <a16:creationId xmlns:a16="http://schemas.microsoft.com/office/drawing/2014/main" id="{104F724B-3FD7-405A-9D0D-EE5410F56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1028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293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81000" y="1714499"/>
            <a:ext cx="4000500" cy="4267731"/>
          </a:xfrm>
        </p:spPr>
        <p:txBody>
          <a:bodyPr/>
          <a:lstStyle/>
          <a:p>
            <a:r>
              <a:rPr lang="en-US" dirty="0">
                <a:solidFill>
                  <a:srgbClr val="0070C0"/>
                </a:solidFill>
              </a:rPr>
              <a:t>	</a:t>
            </a:r>
          </a:p>
          <a:p>
            <a:endParaRPr lang="en-US" dirty="0">
              <a:solidFill>
                <a:srgbClr val="0070C0"/>
              </a:solidFill>
            </a:endParaRPr>
          </a:p>
          <a:p>
            <a:pPr marL="342900" indent="-342900">
              <a:buFont typeface="Arial" panose="020B0604020202020204" pitchFamily="34" charset="0"/>
              <a:buChar char="•"/>
            </a:pPr>
            <a:r>
              <a:rPr lang="en-US" dirty="0">
                <a:solidFill>
                  <a:schemeClr val="tx1"/>
                </a:solidFill>
              </a:rPr>
              <a:t>Continually scanning</a:t>
            </a:r>
          </a:p>
          <a:p>
            <a:pPr marL="342900" indent="-342900">
              <a:buFont typeface="Arial" panose="020B0604020202020204" pitchFamily="34" charset="0"/>
              <a:buChar char="•"/>
            </a:pPr>
            <a:r>
              <a:rPr lang="en-US" dirty="0">
                <a:solidFill>
                  <a:schemeClr val="tx1"/>
                </a:solidFill>
              </a:rPr>
              <a:t>Always on</a:t>
            </a:r>
          </a:p>
          <a:p>
            <a:pPr marL="342900" indent="-342900">
              <a:buFont typeface="Arial" panose="020B0604020202020204" pitchFamily="34" charset="0"/>
              <a:buChar char="•"/>
            </a:pPr>
            <a:r>
              <a:rPr lang="en-US" dirty="0">
                <a:solidFill>
                  <a:schemeClr val="tx1"/>
                </a:solidFill>
              </a:rPr>
              <a:t>Fast but error prone</a:t>
            </a:r>
          </a:p>
          <a:p>
            <a:pPr marL="342900" indent="-342900">
              <a:buFont typeface="Arial" panose="020B0604020202020204" pitchFamily="34" charset="0"/>
              <a:buChar char="•"/>
            </a:pPr>
            <a:r>
              <a:rPr lang="en-US" dirty="0">
                <a:solidFill>
                  <a:schemeClr val="tx1"/>
                </a:solidFill>
              </a:rPr>
              <a:t>Works automatically</a:t>
            </a:r>
          </a:p>
          <a:p>
            <a:pPr marL="342900" indent="-342900">
              <a:buFont typeface="Arial" panose="020B0604020202020204" pitchFamily="34" charset="0"/>
              <a:buChar char="•"/>
            </a:pPr>
            <a:r>
              <a:rPr lang="en-US" dirty="0">
                <a:solidFill>
                  <a:schemeClr val="tx1"/>
                </a:solidFill>
              </a:rPr>
              <a:t>Uses shortcuts, impulses and intuition</a:t>
            </a:r>
          </a:p>
          <a:p>
            <a:pPr marL="342900" indent="-342900">
              <a:buFont typeface="Arial" panose="020B0604020202020204" pitchFamily="34" charset="0"/>
              <a:buChar char="•"/>
            </a:pPr>
            <a:r>
              <a:rPr lang="en-US" dirty="0">
                <a:solidFill>
                  <a:schemeClr val="tx1"/>
                </a:solidFill>
              </a:rPr>
              <a:t>Mechanisms use little energy</a:t>
            </a:r>
          </a:p>
        </p:txBody>
      </p:sp>
      <p:sp>
        <p:nvSpPr>
          <p:cNvPr id="5" name="Content Placeholder 4"/>
          <p:cNvSpPr>
            <a:spLocks noGrp="1"/>
          </p:cNvSpPr>
          <p:nvPr>
            <p:ph sz="half" idx="2"/>
          </p:nvPr>
        </p:nvSpPr>
        <p:spPr>
          <a:xfrm>
            <a:off x="4876800" y="2056872"/>
            <a:ext cx="3979125" cy="4267728"/>
          </a:xfrm>
        </p:spPr>
        <p:txBody>
          <a:bodyPr/>
          <a:lstStyle/>
          <a:p>
            <a:endParaRPr lang="en-US" dirty="0"/>
          </a:p>
          <a:p>
            <a:pPr marL="342900" indent="-342900">
              <a:buFont typeface="Arial" panose="020B0604020202020204" pitchFamily="34" charset="0"/>
              <a:buChar char="•"/>
            </a:pPr>
            <a:r>
              <a:rPr lang="en-US" dirty="0">
                <a:solidFill>
                  <a:schemeClr val="tx1"/>
                </a:solidFill>
              </a:rPr>
              <a:t>Used for specific problems</a:t>
            </a:r>
          </a:p>
          <a:p>
            <a:pPr marL="342900" indent="-342900">
              <a:buFont typeface="Arial" panose="020B0604020202020204" pitchFamily="34" charset="0"/>
              <a:buChar char="•"/>
            </a:pPr>
            <a:r>
              <a:rPr lang="en-US" dirty="0">
                <a:solidFill>
                  <a:schemeClr val="tx1"/>
                </a:solidFill>
              </a:rPr>
              <a:t>Has to be “turned on”</a:t>
            </a:r>
          </a:p>
          <a:p>
            <a:pPr marL="342900" indent="-342900">
              <a:buFont typeface="Arial" panose="020B0604020202020204" pitchFamily="34" charset="0"/>
              <a:buChar char="•"/>
            </a:pPr>
            <a:r>
              <a:rPr lang="en-US" dirty="0">
                <a:solidFill>
                  <a:schemeClr val="tx1"/>
                </a:solidFill>
              </a:rPr>
              <a:t>Slow but reliable</a:t>
            </a:r>
          </a:p>
          <a:p>
            <a:pPr marL="342900" indent="-342900">
              <a:buFont typeface="Arial" panose="020B0604020202020204" pitchFamily="34" charset="0"/>
              <a:buChar char="•"/>
            </a:pPr>
            <a:r>
              <a:rPr lang="en-US" dirty="0">
                <a:solidFill>
                  <a:schemeClr val="tx1"/>
                </a:solidFill>
              </a:rPr>
              <a:t>Takes a lot of effort</a:t>
            </a:r>
          </a:p>
          <a:p>
            <a:pPr marL="342900" indent="-342900">
              <a:buFont typeface="Arial" panose="020B0604020202020204" pitchFamily="34" charset="0"/>
              <a:buChar char="•"/>
            </a:pPr>
            <a:r>
              <a:rPr lang="en-US" dirty="0">
                <a:solidFill>
                  <a:schemeClr val="tx1"/>
                </a:solidFill>
              </a:rPr>
              <a:t>Solves complex problems and uses self control</a:t>
            </a:r>
          </a:p>
          <a:p>
            <a:pPr marL="342900" indent="-342900">
              <a:buFont typeface="Arial" panose="020B0604020202020204" pitchFamily="34" charset="0"/>
              <a:buChar char="•"/>
            </a:pPr>
            <a:r>
              <a:rPr lang="en-US" dirty="0">
                <a:solidFill>
                  <a:schemeClr val="tx1"/>
                </a:solidFill>
              </a:rPr>
              <a:t>Mechanisms use a lot of energy</a:t>
            </a:r>
          </a:p>
        </p:txBody>
      </p:sp>
      <p:sp>
        <p:nvSpPr>
          <p:cNvPr id="2" name="Title 1"/>
          <p:cNvSpPr>
            <a:spLocks noGrp="1"/>
          </p:cNvSpPr>
          <p:nvPr>
            <p:ph type="title"/>
          </p:nvPr>
        </p:nvSpPr>
        <p:spPr/>
        <p:txBody>
          <a:bodyPr/>
          <a:lstStyle/>
          <a:p>
            <a:r>
              <a:rPr lang="en-US" dirty="0"/>
              <a:t>Two Brain Patterns</a:t>
            </a:r>
          </a:p>
        </p:txBody>
      </p:sp>
      <p:sp>
        <p:nvSpPr>
          <p:cNvPr id="6" name="TextBox 5"/>
          <p:cNvSpPr txBox="1"/>
          <p:nvPr/>
        </p:nvSpPr>
        <p:spPr>
          <a:xfrm>
            <a:off x="4572000" y="6078210"/>
            <a:ext cx="4343400" cy="523220"/>
          </a:xfrm>
          <a:prstGeom prst="rect">
            <a:avLst/>
          </a:prstGeom>
          <a:noFill/>
        </p:spPr>
        <p:txBody>
          <a:bodyPr wrap="square" rtlCol="0">
            <a:spAutoFit/>
          </a:bodyPr>
          <a:lstStyle/>
          <a:p>
            <a:pPr algn="r"/>
            <a:r>
              <a:rPr lang="en-US" sz="1400" b="1" i="1" dirty="0">
                <a:latin typeface="Futura Bk BT" panose="020B0602020204020303" pitchFamily="34" charset="0"/>
              </a:rPr>
              <a:t>Thinking, Fast and Slow </a:t>
            </a:r>
            <a:r>
              <a:rPr lang="en-US" sz="1400" b="1" dirty="0">
                <a:latin typeface="Futura Bk BT" panose="020B0602020204020303" pitchFamily="34" charset="0"/>
              </a:rPr>
              <a:t>by Daniel </a:t>
            </a:r>
            <a:r>
              <a:rPr lang="en-US" sz="1400" b="1" dirty="0" err="1">
                <a:latin typeface="Futura Bk BT" panose="020B0602020204020303" pitchFamily="34" charset="0"/>
              </a:rPr>
              <a:t>Kahneman</a:t>
            </a:r>
            <a:endParaRPr lang="en-US" sz="1400" b="1" dirty="0">
              <a:latin typeface="Futura Bk BT" panose="020B0602020204020303" pitchFamily="34" charset="0"/>
            </a:endParaRPr>
          </a:p>
          <a:p>
            <a:pPr algn="r"/>
            <a:endParaRPr lang="en-US" sz="1400" i="1" dirty="0">
              <a:latin typeface="Futura Bk BT" panose="020B0602020204020303" pitchFamily="34" charset="0"/>
            </a:endParaRPr>
          </a:p>
        </p:txBody>
      </p:sp>
      <p:sp>
        <p:nvSpPr>
          <p:cNvPr id="3" name="Rectangle 2"/>
          <p:cNvSpPr/>
          <p:nvPr/>
        </p:nvSpPr>
        <p:spPr>
          <a:xfrm>
            <a:off x="204281" y="1708971"/>
            <a:ext cx="3581400" cy="5334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76800" y="1728426"/>
            <a:ext cx="3581400" cy="5334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0999" y="1783311"/>
            <a:ext cx="3404681" cy="384721"/>
          </a:xfrm>
          <a:prstGeom prst="rect">
            <a:avLst/>
          </a:prstGeom>
          <a:noFill/>
        </p:spPr>
        <p:txBody>
          <a:bodyPr wrap="square" rtlCol="0">
            <a:spAutoFit/>
          </a:bodyPr>
          <a:lstStyle/>
          <a:p>
            <a:r>
              <a:rPr lang="en-US" b="1" dirty="0">
                <a:solidFill>
                  <a:schemeClr val="bg1"/>
                </a:solidFill>
              </a:rPr>
              <a:t>Thinking Fast – Older Brain</a:t>
            </a:r>
          </a:p>
        </p:txBody>
      </p:sp>
      <p:sp>
        <p:nvSpPr>
          <p:cNvPr id="10" name="TextBox 9"/>
          <p:cNvSpPr txBox="1"/>
          <p:nvPr/>
        </p:nvSpPr>
        <p:spPr>
          <a:xfrm>
            <a:off x="5029200" y="1822222"/>
            <a:ext cx="2971800" cy="384721"/>
          </a:xfrm>
          <a:prstGeom prst="rect">
            <a:avLst/>
          </a:prstGeom>
          <a:noFill/>
        </p:spPr>
        <p:txBody>
          <a:bodyPr wrap="square" rtlCol="0">
            <a:spAutoFit/>
          </a:bodyPr>
          <a:lstStyle/>
          <a:p>
            <a:r>
              <a:rPr lang="en-US" b="1" dirty="0">
                <a:solidFill>
                  <a:schemeClr val="bg1"/>
                </a:solidFill>
              </a:rPr>
              <a:t>Thinking Slow - PFC</a:t>
            </a:r>
          </a:p>
        </p:txBody>
      </p:sp>
    </p:spTree>
    <p:extLst>
      <p:ext uri="{BB962C8B-B14F-4D97-AF65-F5344CB8AC3E}">
        <p14:creationId xmlns:p14="http://schemas.microsoft.com/office/powerpoint/2010/main" val="244946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1000"/>
                                        <p:tgtEl>
                                          <p:spTgt spid="5">
                                            <p:txEl>
                                              <p:pRg st="4" end="4"/>
                                            </p:txEl>
                                          </p:spTgt>
                                        </p:tgtEl>
                                      </p:cBhvr>
                                    </p:animEffect>
                                    <p:anim calcmode="lin" valueType="num">
                                      <p:cBhvr>
                                        <p:cTn id="3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1000"/>
                                        <p:tgtEl>
                                          <p:spTgt spid="5">
                                            <p:txEl>
                                              <p:pRg st="5" end="5"/>
                                            </p:txEl>
                                          </p:spTgt>
                                        </p:tgtEl>
                                      </p:cBhvr>
                                    </p:animEffect>
                                    <p:anim calcmode="lin" valueType="num">
                                      <p:cBhvr>
                                        <p:cTn id="4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fade">
                                      <p:cBhvr>
                                        <p:cTn id="46" dur="1000"/>
                                        <p:tgtEl>
                                          <p:spTgt spid="5">
                                            <p:txEl>
                                              <p:pRg st="6" end="6"/>
                                            </p:txEl>
                                          </p:spTgt>
                                        </p:tgtEl>
                                      </p:cBhvr>
                                    </p:animEffect>
                                    <p:anim calcmode="lin" valueType="num">
                                      <p:cBhvr>
                                        <p:cTn id="4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lue steering wh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40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57200"/>
            <a:ext cx="9144000" cy="914400"/>
          </a:xfrm>
          <a:prstGeom prst="rect">
            <a:avLst/>
          </a:prstGeom>
          <a:solidFill>
            <a:schemeClr val="bg1">
              <a:alpha val="88000"/>
            </a:schemeClr>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334000"/>
            <a:ext cx="9144000" cy="914400"/>
          </a:xfrm>
          <a:prstGeom prst="rect">
            <a:avLst/>
          </a:prstGeom>
          <a:solidFill>
            <a:schemeClr val="bg1">
              <a:alpha val="88000"/>
            </a:schemeClr>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609600"/>
            <a:ext cx="6400800" cy="646331"/>
          </a:xfrm>
          <a:prstGeom prst="rect">
            <a:avLst/>
          </a:prstGeom>
          <a:noFill/>
        </p:spPr>
        <p:txBody>
          <a:bodyPr wrap="square" rtlCol="0">
            <a:spAutoFit/>
          </a:bodyPr>
          <a:lstStyle/>
          <a:p>
            <a:pPr algn="ctr"/>
            <a:r>
              <a:rPr lang="en-US" sz="3600" dirty="0">
                <a:latin typeface="Futura Bk BT" panose="020B0602020204020303"/>
              </a:rPr>
              <a:t>An Example of a Shortcut</a:t>
            </a:r>
          </a:p>
        </p:txBody>
      </p:sp>
      <p:sp>
        <p:nvSpPr>
          <p:cNvPr id="9" name="TextBox 8"/>
          <p:cNvSpPr txBox="1"/>
          <p:nvPr/>
        </p:nvSpPr>
        <p:spPr>
          <a:xfrm>
            <a:off x="1676400" y="5468034"/>
            <a:ext cx="6400800" cy="646331"/>
          </a:xfrm>
          <a:prstGeom prst="rect">
            <a:avLst/>
          </a:prstGeom>
          <a:noFill/>
        </p:spPr>
        <p:txBody>
          <a:bodyPr wrap="square" rtlCol="0">
            <a:spAutoFit/>
          </a:bodyPr>
          <a:lstStyle/>
          <a:p>
            <a:pPr algn="ctr"/>
            <a:r>
              <a:rPr lang="en-US" sz="3600" dirty="0">
                <a:latin typeface="Futura Bk BT" panose="020B0602020204020303"/>
              </a:rPr>
              <a:t>Who is driving?</a:t>
            </a:r>
          </a:p>
        </p:txBody>
      </p:sp>
    </p:spTree>
    <p:extLst>
      <p:ext uri="{BB962C8B-B14F-4D97-AF65-F5344CB8AC3E}">
        <p14:creationId xmlns:p14="http://schemas.microsoft.com/office/powerpoint/2010/main" val="365813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Understanding Bias</a:t>
            </a:r>
          </a:p>
        </p:txBody>
      </p:sp>
    </p:spTree>
    <p:extLst>
      <p:ext uri="{BB962C8B-B14F-4D97-AF65-F5344CB8AC3E}">
        <p14:creationId xmlns:p14="http://schemas.microsoft.com/office/powerpoint/2010/main" val="2981003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4" y="152400"/>
            <a:ext cx="9152374"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90500" y="152399"/>
            <a:ext cx="3429000" cy="6477001"/>
          </a:xfrm>
          <a:prstGeom prst="rect">
            <a:avLst/>
          </a:prstGeom>
          <a:solidFill>
            <a:schemeClr val="bg1">
              <a:alpha val="66000"/>
            </a:schemeClr>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p:cNvSpPr txBox="1">
            <a:spLocks/>
          </p:cNvSpPr>
          <p:nvPr/>
        </p:nvSpPr>
        <p:spPr>
          <a:xfrm>
            <a:off x="533400" y="1143000"/>
            <a:ext cx="2743200" cy="1828800"/>
          </a:xfrm>
          <a:prstGeom prst="rect">
            <a:avLst/>
          </a:prstGeom>
        </p:spPr>
        <p:txBody>
          <a:bodyPr/>
          <a:lstStyle>
            <a:lvl1pPr algn="l" defTabSz="914377" rtl="0" eaLnBrk="1" latinLnBrk="0" hangingPunct="1">
              <a:lnSpc>
                <a:spcPct val="85000"/>
              </a:lnSpc>
              <a:spcBef>
                <a:spcPct val="0"/>
              </a:spcBef>
              <a:buNone/>
              <a:defRPr sz="2800" b="1" kern="1200">
                <a:solidFill>
                  <a:schemeClr val="tx1"/>
                </a:solidFill>
                <a:latin typeface="Futura Bk BT" panose="020B0602020204020303" pitchFamily="34" charset="0"/>
                <a:ea typeface="+mj-ea"/>
                <a:cs typeface="+mj-cs"/>
              </a:defRPr>
            </a:lvl1pPr>
          </a:lstStyle>
          <a:p>
            <a:r>
              <a:rPr lang="en-US" sz="4000" dirty="0"/>
              <a:t>If you have a brain… </a:t>
            </a:r>
            <a:br>
              <a:rPr lang="en-US" sz="4000" dirty="0"/>
            </a:br>
            <a:endParaRPr lang="en-US" sz="4000" dirty="0"/>
          </a:p>
          <a:p>
            <a:br>
              <a:rPr lang="en-US" sz="4000" dirty="0"/>
            </a:br>
            <a:r>
              <a:rPr lang="en-US" sz="4000" dirty="0"/>
              <a:t>you’re biased.</a:t>
            </a:r>
          </a:p>
        </p:txBody>
      </p:sp>
    </p:spTree>
    <p:extLst>
      <p:ext uri="{BB962C8B-B14F-4D97-AF65-F5344CB8AC3E}">
        <p14:creationId xmlns:p14="http://schemas.microsoft.com/office/powerpoint/2010/main" val="364465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Every </a:t>
            </a:r>
            <a:r>
              <a:rPr lang="en-US" u="sng" dirty="0"/>
              <a:t>second</a:t>
            </a:r>
            <a:r>
              <a:rPr lang="en-US" dirty="0"/>
              <a:t>, our brains…</a:t>
            </a:r>
          </a:p>
        </p:txBody>
      </p:sp>
      <p:sp>
        <p:nvSpPr>
          <p:cNvPr id="3" name="Flowchart: Manual Operation 2"/>
          <p:cNvSpPr/>
          <p:nvPr/>
        </p:nvSpPr>
        <p:spPr>
          <a:xfrm>
            <a:off x="280916" y="1219200"/>
            <a:ext cx="3148084" cy="2514600"/>
          </a:xfrm>
          <a:prstGeom prst="flowChartManualOperation">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r>
              <a:rPr lang="en-US" dirty="0">
                <a:latin typeface="Futura Bk BT" panose="020B0602020204020303" pitchFamily="34" charset="0"/>
              </a:rPr>
              <a:t>ENCOUNTER </a:t>
            </a:r>
            <a:r>
              <a:rPr lang="en-US" sz="2400" dirty="0">
                <a:latin typeface="Futura Bk BT" panose="020B0602020204020303" pitchFamily="34" charset="0"/>
              </a:rPr>
              <a:t> </a:t>
            </a:r>
            <a:r>
              <a:rPr lang="en-US" dirty="0">
                <a:latin typeface="Futura Bk BT" panose="020B0602020204020303" pitchFamily="34" charset="0"/>
              </a:rPr>
              <a:t>roughly</a:t>
            </a:r>
            <a:r>
              <a:rPr lang="en-US" sz="2400" dirty="0">
                <a:latin typeface="Futura Bk BT" panose="020B0602020204020303" pitchFamily="34" charset="0"/>
              </a:rPr>
              <a:t> </a:t>
            </a:r>
          </a:p>
          <a:p>
            <a:pPr algn="ctr"/>
            <a:r>
              <a:rPr lang="en-US" sz="2400" dirty="0">
                <a:latin typeface="Futura Bk BT" panose="020B0602020204020303" pitchFamily="34" charset="0"/>
              </a:rPr>
              <a:t>11 million </a:t>
            </a:r>
            <a:r>
              <a:rPr lang="en-US" dirty="0">
                <a:latin typeface="Futura Bk BT" panose="020B0602020204020303" pitchFamily="34" charset="0"/>
              </a:rPr>
              <a:t>pieces of information</a:t>
            </a:r>
          </a:p>
        </p:txBody>
      </p:sp>
      <p:sp>
        <p:nvSpPr>
          <p:cNvPr id="6" name="Flowchart: Manual Operation 5"/>
          <p:cNvSpPr/>
          <p:nvPr/>
        </p:nvSpPr>
        <p:spPr>
          <a:xfrm>
            <a:off x="3581400" y="3276600"/>
            <a:ext cx="2667000" cy="1967343"/>
          </a:xfrm>
          <a:prstGeom prst="flowChartManualOperation">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r>
              <a:rPr lang="en-US" dirty="0">
                <a:latin typeface="Futura Bk BT" panose="020B0602020204020303" pitchFamily="34" charset="0"/>
              </a:rPr>
              <a:t>CAPTURE</a:t>
            </a:r>
            <a:endParaRPr lang="en-US" sz="2400" dirty="0">
              <a:latin typeface="Futura Bk BT" panose="020B0602020204020303" pitchFamily="34" charset="0"/>
            </a:endParaRPr>
          </a:p>
          <a:p>
            <a:pPr algn="ctr"/>
            <a:r>
              <a:rPr lang="en-US" sz="2400" dirty="0">
                <a:latin typeface="Futura Bk BT" panose="020B0602020204020303" pitchFamily="34" charset="0"/>
              </a:rPr>
              <a:t>50 </a:t>
            </a:r>
          </a:p>
          <a:p>
            <a:pPr algn="ctr"/>
            <a:r>
              <a:rPr lang="en-US" dirty="0">
                <a:latin typeface="Futura Bk BT" panose="020B0602020204020303" pitchFamily="34" charset="0"/>
              </a:rPr>
              <a:t>pieces of information</a:t>
            </a:r>
          </a:p>
        </p:txBody>
      </p:sp>
      <p:sp>
        <p:nvSpPr>
          <p:cNvPr id="7" name="Flowchart: Manual Operation 6"/>
          <p:cNvSpPr/>
          <p:nvPr/>
        </p:nvSpPr>
        <p:spPr>
          <a:xfrm>
            <a:off x="6477000" y="5105400"/>
            <a:ext cx="2438400" cy="1523999"/>
          </a:xfrm>
          <a:prstGeom prst="flowChartManualOperation">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r>
              <a:rPr lang="en-US" dirty="0">
                <a:latin typeface="Futura Bk BT" panose="020B0602020204020303" pitchFamily="34" charset="0"/>
              </a:rPr>
              <a:t>PROCESS</a:t>
            </a:r>
          </a:p>
          <a:p>
            <a:pPr algn="ctr"/>
            <a:r>
              <a:rPr lang="en-US" sz="2400" dirty="0">
                <a:latin typeface="Futura Bk BT" panose="020B0602020204020303" pitchFamily="34" charset="0"/>
              </a:rPr>
              <a:t>7</a:t>
            </a:r>
          </a:p>
          <a:p>
            <a:pPr algn="ctr"/>
            <a:r>
              <a:rPr lang="en-US" dirty="0">
                <a:latin typeface="Futura Bk BT" panose="020B0602020204020303" pitchFamily="34" charset="0"/>
              </a:rPr>
              <a:t>pieces of information</a:t>
            </a:r>
          </a:p>
        </p:txBody>
      </p:sp>
      <p:cxnSp>
        <p:nvCxnSpPr>
          <p:cNvPr id="9" name="Elbow Connector 8"/>
          <p:cNvCxnSpPr>
            <a:stCxn id="3" idx="2"/>
            <a:endCxn id="6" idx="0"/>
          </p:cNvCxnSpPr>
          <p:nvPr/>
        </p:nvCxnSpPr>
        <p:spPr>
          <a:xfrm rot="5400000" flipH="1" flipV="1">
            <a:off x="3156329" y="1975229"/>
            <a:ext cx="457200" cy="3059942"/>
          </a:xfrm>
          <a:prstGeom prst="bentConnector5">
            <a:avLst>
              <a:gd name="adj1" fmla="val -50000"/>
              <a:gd name="adj2" fmla="val 53930"/>
              <a:gd name="adj3" fmla="val 150000"/>
            </a:avLst>
          </a:prstGeom>
          <a:ln w="6350" cap="sq">
            <a:tailEnd type="arrow"/>
          </a:ln>
        </p:spPr>
        <p:style>
          <a:lnRef idx="1">
            <a:schemeClr val="accent1"/>
          </a:lnRef>
          <a:fillRef idx="0">
            <a:schemeClr val="accent1"/>
          </a:fillRef>
          <a:effectRef idx="0">
            <a:schemeClr val="accent1"/>
          </a:effectRef>
          <a:fontRef idx="minor">
            <a:schemeClr val="lt1"/>
          </a:fontRef>
        </p:style>
      </p:cxnSp>
      <p:cxnSp>
        <p:nvCxnSpPr>
          <p:cNvPr id="11" name="Elbow Connector 10"/>
          <p:cNvCxnSpPr>
            <a:stCxn id="6" idx="2"/>
            <a:endCxn id="7" idx="0"/>
          </p:cNvCxnSpPr>
          <p:nvPr/>
        </p:nvCxnSpPr>
        <p:spPr>
          <a:xfrm rot="5400000" flipH="1" flipV="1">
            <a:off x="6236278" y="3784022"/>
            <a:ext cx="138543" cy="2781300"/>
          </a:xfrm>
          <a:prstGeom prst="bentConnector5">
            <a:avLst>
              <a:gd name="adj1" fmla="val -165003"/>
              <a:gd name="adj2" fmla="val 52055"/>
              <a:gd name="adj3" fmla="val 265003"/>
            </a:avLst>
          </a:prstGeom>
          <a:ln w="6350" cap="sq">
            <a:tailEnd type="arrow"/>
          </a:ln>
        </p:spPr>
        <p:style>
          <a:lnRef idx="1">
            <a:schemeClr val="accent1"/>
          </a:lnRef>
          <a:fillRef idx="0">
            <a:schemeClr val="accent1"/>
          </a:fillRef>
          <a:effectRef idx="0">
            <a:schemeClr val="accent1"/>
          </a:effectRef>
          <a:fontRef idx="minor">
            <a:schemeClr val="lt1"/>
          </a:fontRef>
        </p:style>
      </p:cxnSp>
    </p:spTree>
    <p:extLst>
      <p:ext uri="{BB962C8B-B14F-4D97-AF65-F5344CB8AC3E}">
        <p14:creationId xmlns:p14="http://schemas.microsoft.com/office/powerpoint/2010/main" val="226729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5348010" cy="5334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Understanding Bias</a:t>
            </a:r>
          </a:p>
        </p:txBody>
      </p:sp>
      <p:sp>
        <p:nvSpPr>
          <p:cNvPr id="3" name="Content Placeholder 2"/>
          <p:cNvSpPr>
            <a:spLocks noGrp="1"/>
          </p:cNvSpPr>
          <p:nvPr>
            <p:ph idx="1"/>
          </p:nvPr>
        </p:nvSpPr>
        <p:spPr>
          <a:xfrm>
            <a:off x="450000" y="1714501"/>
            <a:ext cx="4274400" cy="4200000"/>
          </a:xfrm>
        </p:spPr>
        <p:txBody>
          <a:bodyPr>
            <a:normAutofit/>
          </a:bodyPr>
          <a:lstStyle/>
          <a:p>
            <a:r>
              <a:rPr lang="en-US" sz="2400" dirty="0"/>
              <a:t>Our brains are constantly taking shortcuts to fill in the blanks.</a:t>
            </a:r>
          </a:p>
          <a:p>
            <a:endParaRPr lang="en-US" sz="2400" dirty="0"/>
          </a:p>
          <a:p>
            <a:r>
              <a:rPr lang="en-US" sz="2400" dirty="0"/>
              <a:t>And in these short cuts are our biases.</a:t>
            </a:r>
          </a:p>
        </p:txBody>
      </p:sp>
      <p:pic>
        <p:nvPicPr>
          <p:cNvPr id="7" name="Picture 6" descr="C:\Users\tnaddaff\Desktop\Pictures\Cropped brain w han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52400"/>
            <a:ext cx="4191000" cy="6553200"/>
          </a:xfrm>
          <a:prstGeom prst="rect">
            <a:avLst/>
          </a:prstGeom>
          <a:noFill/>
          <a:ln>
            <a:noFill/>
          </a:ln>
        </p:spPr>
      </p:pic>
    </p:spTree>
    <p:extLst>
      <p:ext uri="{BB962C8B-B14F-4D97-AF65-F5344CB8AC3E}">
        <p14:creationId xmlns:p14="http://schemas.microsoft.com/office/powerpoint/2010/main" val="228199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5348010" cy="5334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Understanding Bias</a:t>
            </a:r>
          </a:p>
        </p:txBody>
      </p:sp>
      <p:sp>
        <p:nvSpPr>
          <p:cNvPr id="3" name="Content Placeholder 2"/>
          <p:cNvSpPr>
            <a:spLocks noGrp="1"/>
          </p:cNvSpPr>
          <p:nvPr>
            <p:ph idx="1"/>
          </p:nvPr>
        </p:nvSpPr>
        <p:spPr>
          <a:xfrm>
            <a:off x="457200" y="1447800"/>
            <a:ext cx="4274400" cy="4200000"/>
          </a:xfrm>
        </p:spPr>
        <p:txBody>
          <a:bodyPr>
            <a:normAutofit/>
          </a:bodyPr>
          <a:lstStyle/>
          <a:p>
            <a:r>
              <a:rPr lang="en-US" sz="2400" dirty="0"/>
              <a:t>These shortcuts result in unconscious decisions.</a:t>
            </a:r>
          </a:p>
          <a:p>
            <a:endParaRPr lang="en-US" sz="2400" dirty="0"/>
          </a:p>
          <a:p>
            <a:r>
              <a:rPr lang="en-US" sz="2400" dirty="0"/>
              <a:t>Many of these unconscious decisions are wrong.</a:t>
            </a:r>
          </a:p>
          <a:p>
            <a:endParaRPr lang="en-US" sz="2400" dirty="0"/>
          </a:p>
          <a:p>
            <a:r>
              <a:rPr lang="en-US" sz="2400" dirty="0"/>
              <a:t>This is especially true if the problem or issue is complex…</a:t>
            </a:r>
          </a:p>
          <a:p>
            <a:endParaRPr lang="en-US" sz="2400" dirty="0"/>
          </a:p>
          <a:p>
            <a:r>
              <a:rPr lang="en-US" sz="2400" dirty="0"/>
              <a:t>like another person.</a:t>
            </a:r>
          </a:p>
        </p:txBody>
      </p:sp>
      <p:pic>
        <p:nvPicPr>
          <p:cNvPr id="6" name="Picture 5" descr="C:\Users\tnaddaff\Desktop\Pictures\Cropped brain w han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52400"/>
            <a:ext cx="4191000" cy="6553200"/>
          </a:xfrm>
          <a:prstGeom prst="rect">
            <a:avLst/>
          </a:prstGeom>
          <a:noFill/>
          <a:ln>
            <a:noFill/>
          </a:ln>
        </p:spPr>
      </p:pic>
    </p:spTree>
    <p:extLst>
      <p:ext uri="{BB962C8B-B14F-4D97-AF65-F5344CB8AC3E}">
        <p14:creationId xmlns:p14="http://schemas.microsoft.com/office/powerpoint/2010/main" val="255289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5348010" cy="5334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Understanding Bias</a:t>
            </a:r>
          </a:p>
        </p:txBody>
      </p:sp>
      <p:sp>
        <p:nvSpPr>
          <p:cNvPr id="3" name="Content Placeholder 2"/>
          <p:cNvSpPr>
            <a:spLocks noGrp="1"/>
          </p:cNvSpPr>
          <p:nvPr>
            <p:ph idx="1"/>
          </p:nvPr>
        </p:nvSpPr>
        <p:spPr>
          <a:xfrm>
            <a:off x="450000" y="1143000"/>
            <a:ext cx="4274400" cy="4771501"/>
          </a:xfrm>
        </p:spPr>
        <p:txBody>
          <a:bodyPr>
            <a:normAutofit lnSpcReduction="10000"/>
          </a:bodyPr>
          <a:lstStyle/>
          <a:p>
            <a:r>
              <a:rPr lang="en-US" sz="2400" dirty="0"/>
              <a:t>Biases allow our brains to make snap judgements about people before we have a conscious thought.</a:t>
            </a:r>
          </a:p>
          <a:p>
            <a:endParaRPr lang="en-US" sz="2400" dirty="0"/>
          </a:p>
          <a:p>
            <a:r>
              <a:rPr lang="en-US" sz="2400" dirty="0"/>
              <a:t>And our brains make these decisions about people based on a </a:t>
            </a:r>
            <a:r>
              <a:rPr lang="en-US" sz="2400"/>
              <a:t>small amo </a:t>
            </a:r>
            <a:r>
              <a:rPr lang="en-US" sz="2400" dirty="0"/>
              <a:t>of information.</a:t>
            </a:r>
          </a:p>
          <a:p>
            <a:endParaRPr lang="en-US" sz="2400" dirty="0"/>
          </a:p>
          <a:p>
            <a:r>
              <a:rPr lang="en-US" sz="2400" dirty="0"/>
              <a:t>Then our brains extend that decision to their whole character.</a:t>
            </a:r>
          </a:p>
          <a:p>
            <a:endParaRPr lang="en-US" sz="2400" dirty="0"/>
          </a:p>
          <a:p>
            <a:endParaRPr lang="en-US" sz="2400" dirty="0"/>
          </a:p>
        </p:txBody>
      </p:sp>
      <p:pic>
        <p:nvPicPr>
          <p:cNvPr id="6" name="Picture 5" descr="C:\Users\tnaddaff\Desktop\Pictures\Cropped brain w han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52400"/>
            <a:ext cx="4191000" cy="6553200"/>
          </a:xfrm>
          <a:prstGeom prst="rect">
            <a:avLst/>
          </a:prstGeom>
          <a:noFill/>
          <a:ln>
            <a:noFill/>
          </a:ln>
        </p:spPr>
      </p:pic>
    </p:spTree>
    <p:extLst>
      <p:ext uri="{BB962C8B-B14F-4D97-AF65-F5344CB8AC3E}">
        <p14:creationId xmlns:p14="http://schemas.microsoft.com/office/powerpoint/2010/main" val="229413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5348010" cy="5334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Understanding Bias</a:t>
            </a:r>
          </a:p>
        </p:txBody>
      </p:sp>
      <p:sp>
        <p:nvSpPr>
          <p:cNvPr id="3" name="Content Placeholder 2"/>
          <p:cNvSpPr>
            <a:spLocks noGrp="1"/>
          </p:cNvSpPr>
          <p:nvPr>
            <p:ph idx="1"/>
          </p:nvPr>
        </p:nvSpPr>
        <p:spPr>
          <a:xfrm>
            <a:off x="339300" y="1440000"/>
            <a:ext cx="4274400" cy="4200000"/>
          </a:xfrm>
        </p:spPr>
        <p:txBody>
          <a:bodyPr>
            <a:normAutofit/>
          </a:bodyPr>
          <a:lstStyle/>
          <a:p>
            <a:r>
              <a:rPr lang="en-US" sz="2400" dirty="0"/>
              <a:t>Often, our brain’s decision-making circuits try to cover up our lack of knowledge about the other person.</a:t>
            </a:r>
          </a:p>
          <a:p>
            <a:endParaRPr lang="en-US" sz="2400" dirty="0"/>
          </a:p>
          <a:p>
            <a:r>
              <a:rPr lang="en-US" sz="2400" dirty="0"/>
              <a:t>This results in a level of overconfidence that our perceptions are accurate.</a:t>
            </a:r>
          </a:p>
        </p:txBody>
      </p:sp>
      <p:pic>
        <p:nvPicPr>
          <p:cNvPr id="6" name="Picture 5" descr="C:\Users\tnaddaff\Desktop\Pictures\Cropped brain w han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52400"/>
            <a:ext cx="4191000" cy="6553200"/>
          </a:xfrm>
          <a:prstGeom prst="rect">
            <a:avLst/>
          </a:prstGeom>
          <a:noFill/>
          <a:ln>
            <a:noFill/>
          </a:ln>
        </p:spPr>
      </p:pic>
    </p:spTree>
    <p:extLst>
      <p:ext uri="{BB962C8B-B14F-4D97-AF65-F5344CB8AC3E}">
        <p14:creationId xmlns:p14="http://schemas.microsoft.com/office/powerpoint/2010/main" val="49190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3387" y="358302"/>
            <a:ext cx="2901552" cy="29015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64204" y="3535976"/>
            <a:ext cx="3962400" cy="646327"/>
          </a:xfrm>
          <a:prstGeom prst="rect">
            <a:avLst/>
          </a:prstGeom>
          <a:noFill/>
        </p:spPr>
        <p:txBody>
          <a:bodyPr wrap="square" lIns="91432" tIns="45718" rIns="91432" bIns="45718" rtlCol="0">
            <a:spAutoFit/>
          </a:bodyPr>
          <a:lstStyle/>
          <a:p>
            <a:r>
              <a:rPr lang="en-US" sz="1800" dirty="0">
                <a:latin typeface="Futura Bk BT" panose="020B0602020204020303" pitchFamily="34" charset="0"/>
              </a:rPr>
              <a:t>Tricia Naddaff</a:t>
            </a:r>
          </a:p>
          <a:p>
            <a:r>
              <a:rPr lang="en-US" sz="1800" dirty="0">
                <a:latin typeface="Futura Bk BT" panose="020B0602020204020303" pitchFamily="34" charset="0"/>
              </a:rPr>
              <a:t>President, MRG</a:t>
            </a:r>
          </a:p>
        </p:txBody>
      </p:sp>
      <p:sp>
        <p:nvSpPr>
          <p:cNvPr id="6" name="Rectangle 5"/>
          <p:cNvSpPr/>
          <p:nvPr/>
        </p:nvSpPr>
        <p:spPr>
          <a:xfrm>
            <a:off x="152400" y="5656916"/>
            <a:ext cx="2133600" cy="1048689"/>
          </a:xfrm>
          <a:prstGeom prst="rect">
            <a:avLst/>
          </a:prstGeom>
          <a:solidFill>
            <a:schemeClr val="bg1"/>
          </a:solidFill>
          <a:ln>
            <a:noFill/>
          </a:ln>
        </p:spPr>
        <p:style>
          <a:lnRef idx="0">
            <a:schemeClr val="accent1"/>
          </a:lnRef>
          <a:fillRef idx="1">
            <a:schemeClr val="accent1"/>
          </a:fillRef>
          <a:effectRef idx="0">
            <a:schemeClr val="accent1"/>
          </a:effectRef>
          <a:fontRef idx="minor">
            <a:schemeClr val="lt1"/>
          </a:fontRef>
        </p:style>
        <p:txBody>
          <a:bodyPr lIns="91432" tIns="45718" rIns="91432" bIns="45718" rtlCol="0" anchor="ctr"/>
          <a:lstStyle/>
          <a:p>
            <a:pPr algn="ctr"/>
            <a:endParaRPr lang="en-US" dirty="0">
              <a:latin typeface="Futura Bk BT" panose="020B0602020204020303" pitchFamily="34" charset="0"/>
            </a:endParaRPr>
          </a:p>
        </p:txBody>
      </p:sp>
      <p:cxnSp>
        <p:nvCxnSpPr>
          <p:cNvPr id="9" name="Straight Connector 8"/>
          <p:cNvCxnSpPr/>
          <p:nvPr/>
        </p:nvCxnSpPr>
        <p:spPr>
          <a:xfrm>
            <a:off x="533400" y="4267200"/>
            <a:ext cx="7696200" cy="0"/>
          </a:xfrm>
          <a:prstGeom prst="line">
            <a:avLst/>
          </a:prstGeom>
          <a:ln w="6350" cap="sq"/>
        </p:spPr>
        <p:style>
          <a:lnRef idx="1">
            <a:schemeClr val="accent1"/>
          </a:lnRef>
          <a:fillRef idx="0">
            <a:schemeClr val="accent1"/>
          </a:fillRef>
          <a:effectRef idx="0">
            <a:schemeClr val="accent1"/>
          </a:effectRef>
          <a:fontRef idx="minor">
            <a:schemeClr val="lt1"/>
          </a:fontRef>
        </p:style>
      </p:cxnSp>
      <p:pic>
        <p:nvPicPr>
          <p:cNvPr id="1028" name="Picture 4" descr="M:\Logo\MRG 2017 Logo\JPG\Color Versions\Vertical\Screen (RGB)\MRG_Logo_Vert_WithTagline_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2" y="4479925"/>
            <a:ext cx="1344100" cy="19208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14600" y="4572005"/>
            <a:ext cx="5715000" cy="2169823"/>
          </a:xfrm>
          <a:prstGeom prst="rect">
            <a:avLst/>
          </a:prstGeom>
          <a:noFill/>
        </p:spPr>
        <p:txBody>
          <a:bodyPr wrap="square" lIns="91432" tIns="45718" rIns="91432" bIns="45718" rtlCol="0">
            <a:spAutoFit/>
          </a:bodyPr>
          <a:lstStyle/>
          <a:p>
            <a:r>
              <a:rPr lang="en-US" sz="1500" b="1" dirty="0">
                <a:latin typeface="Futura Bk BT" panose="020B0602020204020303" pitchFamily="34" charset="0"/>
              </a:rPr>
              <a:t>Management Research Group </a:t>
            </a:r>
            <a:r>
              <a:rPr lang="en-US" sz="1500" dirty="0">
                <a:latin typeface="Futura Bk BT" panose="020B0602020204020303" pitchFamily="34" charset="0"/>
              </a:rPr>
              <a:t>is a global leader in designing assessments</a:t>
            </a:r>
            <a:r>
              <a:rPr lang="en-US" sz="1500" b="1" dirty="0">
                <a:latin typeface="Futura Bk BT" panose="020B0602020204020303" pitchFamily="34" charset="0"/>
              </a:rPr>
              <a:t> </a:t>
            </a:r>
            <a:r>
              <a:rPr lang="en-US" sz="1500" dirty="0">
                <a:latin typeface="Futura Bk BT" panose="020B0602020204020303" pitchFamily="34" charset="0"/>
              </a:rPr>
              <a:t>that foster a deep self-awareness and impact people in profound and meaningful ways with solutions for Leadership, Personal Development, Sales and Service. </a:t>
            </a:r>
          </a:p>
          <a:p>
            <a:endParaRPr lang="en-US" sz="1500" dirty="0">
              <a:latin typeface="Futura Bk BT" panose="020B0602020204020303" pitchFamily="34" charset="0"/>
            </a:endParaRPr>
          </a:p>
          <a:p>
            <a:r>
              <a:rPr lang="en-US" sz="1500" dirty="0">
                <a:latin typeface="Futura Bk BT" panose="020B0602020204020303" pitchFamily="34" charset="0"/>
              </a:rPr>
              <a:t>MRG conducts extensive research on effective leadership behavior, leveraging a database of more than 1.2 million assessment participants.</a:t>
            </a:r>
          </a:p>
          <a:p>
            <a:endParaRPr lang="en-US" sz="1500" dirty="0">
              <a:latin typeface="Futura Bk BT" panose="020B0602020204020303" pitchFamily="34" charset="0"/>
            </a:endParaRPr>
          </a:p>
        </p:txBody>
      </p:sp>
      <p:pic>
        <p:nvPicPr>
          <p:cNvPr id="11"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690353" y="358302"/>
            <a:ext cx="2901552" cy="29015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4400" y="3601424"/>
            <a:ext cx="4850130" cy="646329"/>
          </a:xfrm>
          <a:prstGeom prst="rect">
            <a:avLst/>
          </a:prstGeom>
          <a:noFill/>
        </p:spPr>
        <p:txBody>
          <a:bodyPr wrap="square" lIns="91438" tIns="45719" rIns="91438" bIns="45719" rtlCol="0">
            <a:spAutoFit/>
          </a:bodyPr>
          <a:lstStyle/>
          <a:p>
            <a:r>
              <a:rPr lang="en-US" sz="1800" dirty="0">
                <a:latin typeface="Futura Bk BT" panose="020B0602020204020303" pitchFamily="34" charset="0"/>
              </a:rPr>
              <a:t>David Ringwood</a:t>
            </a:r>
          </a:p>
          <a:p>
            <a:r>
              <a:rPr lang="en-US" sz="1800" dirty="0">
                <a:latin typeface="Futura Bk BT" panose="020B0602020204020303" pitchFamily="34" charset="0"/>
              </a:rPr>
              <a:t>VP of Client Development, EMEA</a:t>
            </a:r>
          </a:p>
        </p:txBody>
      </p:sp>
    </p:spTree>
    <p:extLst>
      <p:ext uri="{BB962C8B-B14F-4D97-AF65-F5344CB8AC3E}">
        <p14:creationId xmlns:p14="http://schemas.microsoft.com/office/powerpoint/2010/main" val="39993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4" y="152400"/>
            <a:ext cx="9152374"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706" y="190499"/>
            <a:ext cx="3429000" cy="6477001"/>
          </a:xfrm>
          <a:prstGeom prst="rect">
            <a:avLst/>
          </a:prstGeom>
          <a:solidFill>
            <a:schemeClr val="bg1">
              <a:alpha val="66000"/>
            </a:schemeClr>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itle 3"/>
          <p:cNvSpPr txBox="1">
            <a:spLocks/>
          </p:cNvSpPr>
          <p:nvPr/>
        </p:nvSpPr>
        <p:spPr>
          <a:xfrm>
            <a:off x="533400" y="1143000"/>
            <a:ext cx="2743200" cy="1828800"/>
          </a:xfrm>
          <a:prstGeom prst="rect">
            <a:avLst/>
          </a:prstGeom>
        </p:spPr>
        <p:txBody>
          <a:bodyPr/>
          <a:lstStyle>
            <a:lvl1pPr algn="l" defTabSz="914377" rtl="0" eaLnBrk="1" latinLnBrk="0" hangingPunct="1">
              <a:lnSpc>
                <a:spcPct val="85000"/>
              </a:lnSpc>
              <a:spcBef>
                <a:spcPct val="0"/>
              </a:spcBef>
              <a:buNone/>
              <a:defRPr sz="2800" b="1" kern="1200">
                <a:solidFill>
                  <a:schemeClr val="tx1"/>
                </a:solidFill>
                <a:latin typeface="Futura Bk BT" panose="020B0602020204020303" pitchFamily="34" charset="0"/>
                <a:ea typeface="+mj-ea"/>
                <a:cs typeface="+mj-cs"/>
              </a:defRPr>
            </a:lvl1pPr>
          </a:lstStyle>
          <a:p>
            <a:r>
              <a:rPr lang="en-US" sz="4000" dirty="0">
                <a:solidFill>
                  <a:srgbClr val="000000"/>
                </a:solidFill>
              </a:rPr>
              <a:t>If you have a brain… </a:t>
            </a:r>
            <a:br>
              <a:rPr lang="en-US" sz="4000" dirty="0">
                <a:solidFill>
                  <a:srgbClr val="000000"/>
                </a:solidFill>
              </a:rPr>
            </a:br>
            <a:endParaRPr lang="en-US" sz="4000" dirty="0">
              <a:solidFill>
                <a:srgbClr val="000000"/>
              </a:solidFill>
            </a:endParaRPr>
          </a:p>
          <a:p>
            <a:br>
              <a:rPr lang="en-US" sz="4000" dirty="0">
                <a:solidFill>
                  <a:srgbClr val="000000"/>
                </a:solidFill>
              </a:rPr>
            </a:br>
            <a:r>
              <a:rPr lang="en-US" sz="4000" dirty="0">
                <a:solidFill>
                  <a:srgbClr val="000000"/>
                </a:solidFill>
              </a:rPr>
              <a:t>you’re biased.</a:t>
            </a:r>
          </a:p>
        </p:txBody>
      </p:sp>
    </p:spTree>
    <p:extLst>
      <p:ext uri="{BB962C8B-B14F-4D97-AF65-F5344CB8AC3E}">
        <p14:creationId xmlns:p14="http://schemas.microsoft.com/office/powerpoint/2010/main" val="536001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5348010" cy="5334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Examples: Cognitive Biases</a:t>
            </a:r>
          </a:p>
        </p:txBody>
      </p:sp>
      <p:sp>
        <p:nvSpPr>
          <p:cNvPr id="6" name="Rectangular Callout 5"/>
          <p:cNvSpPr/>
          <p:nvPr/>
        </p:nvSpPr>
        <p:spPr>
          <a:xfrm>
            <a:off x="304800" y="1339215"/>
            <a:ext cx="2514600" cy="612648"/>
          </a:xfrm>
          <a:prstGeom prst="wedgeRectCallou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r>
              <a:rPr lang="en-US" dirty="0">
                <a:latin typeface="Futura Bk BT" panose="020B0602020204020303" pitchFamily="34" charset="0"/>
              </a:rPr>
              <a:t>Confirmation Bias</a:t>
            </a:r>
          </a:p>
        </p:txBody>
      </p:sp>
      <p:sp>
        <p:nvSpPr>
          <p:cNvPr id="8" name="Rectangular Callout 7"/>
          <p:cNvSpPr/>
          <p:nvPr/>
        </p:nvSpPr>
        <p:spPr>
          <a:xfrm>
            <a:off x="2882898" y="1949286"/>
            <a:ext cx="1981200" cy="1065276"/>
          </a:xfrm>
          <a:prstGeom prst="wedgeRectCallou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r>
              <a:rPr lang="en-US" dirty="0" err="1">
                <a:latin typeface="Futura Bk BT" panose="020B0602020204020303" pitchFamily="34" charset="0"/>
              </a:rPr>
              <a:t>Semmelweis</a:t>
            </a:r>
            <a:r>
              <a:rPr lang="en-US" dirty="0">
                <a:latin typeface="Futura Bk BT" panose="020B0602020204020303" pitchFamily="34" charset="0"/>
              </a:rPr>
              <a:t> Reflex</a:t>
            </a:r>
          </a:p>
        </p:txBody>
      </p:sp>
      <p:sp>
        <p:nvSpPr>
          <p:cNvPr id="12" name="Rectangular Callout 11"/>
          <p:cNvSpPr/>
          <p:nvPr/>
        </p:nvSpPr>
        <p:spPr>
          <a:xfrm>
            <a:off x="450851" y="2656211"/>
            <a:ext cx="1981200" cy="1065276"/>
          </a:xfrm>
          <a:prstGeom prst="wedgeRectCallout">
            <a:avLst>
              <a:gd name="adj1" fmla="val 34723"/>
              <a:gd name="adj2" fmla="val 60116"/>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r>
              <a:rPr lang="en-US" sz="2000" dirty="0">
                <a:latin typeface="Futura Bk BT" panose="020B0602020204020303" pitchFamily="34" charset="0"/>
              </a:rPr>
              <a:t>False Consensus Effect</a:t>
            </a:r>
          </a:p>
        </p:txBody>
      </p:sp>
      <p:sp>
        <p:nvSpPr>
          <p:cNvPr id="13" name="Rectangular Callout 12"/>
          <p:cNvSpPr/>
          <p:nvPr/>
        </p:nvSpPr>
        <p:spPr>
          <a:xfrm>
            <a:off x="2737967" y="3523848"/>
            <a:ext cx="1981200" cy="1065276"/>
          </a:xfrm>
          <a:prstGeom prst="wedgeRectCallout">
            <a:avLst>
              <a:gd name="adj1" fmla="val 24039"/>
              <a:gd name="adj2" fmla="val 86344"/>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r>
              <a:rPr lang="en-US" sz="2000" dirty="0">
                <a:latin typeface="Futura Bk BT" panose="020B0602020204020303" pitchFamily="34" charset="0"/>
              </a:rPr>
              <a:t>Fundamental Attribution Error</a:t>
            </a:r>
          </a:p>
        </p:txBody>
      </p:sp>
      <p:sp>
        <p:nvSpPr>
          <p:cNvPr id="14" name="Rectangular Callout 13"/>
          <p:cNvSpPr/>
          <p:nvPr/>
        </p:nvSpPr>
        <p:spPr>
          <a:xfrm>
            <a:off x="423098" y="4524151"/>
            <a:ext cx="1981200" cy="1065276"/>
          </a:xfrm>
          <a:prstGeom prst="wedgeRectCallout">
            <a:avLst>
              <a:gd name="adj1" fmla="val 34723"/>
              <a:gd name="adj2" fmla="val 60116"/>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r>
              <a:rPr lang="en-US" sz="2000" dirty="0">
                <a:latin typeface="Futura Bk BT" panose="020B0602020204020303" pitchFamily="34" charset="0"/>
              </a:rPr>
              <a:t>Illusion of Transparency</a:t>
            </a:r>
          </a:p>
        </p:txBody>
      </p:sp>
      <p:sp>
        <p:nvSpPr>
          <p:cNvPr id="15" name="Rectangular Callout 14"/>
          <p:cNvSpPr/>
          <p:nvPr/>
        </p:nvSpPr>
        <p:spPr>
          <a:xfrm>
            <a:off x="2582332" y="5715762"/>
            <a:ext cx="2582333" cy="532638"/>
          </a:xfrm>
          <a:prstGeom prst="wedgeRectCallout">
            <a:avLst>
              <a:gd name="adj1" fmla="val -40359"/>
              <a:gd name="adj2" fmla="val 101445"/>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r>
              <a:rPr lang="en-US" sz="2000" dirty="0">
                <a:latin typeface="Futura Bk BT" panose="020B0602020204020303" pitchFamily="34" charset="0"/>
              </a:rPr>
              <a:t>Stereotyping</a:t>
            </a:r>
          </a:p>
        </p:txBody>
      </p:sp>
      <p:pic>
        <p:nvPicPr>
          <p:cNvPr id="16" name="Picture 15" descr="C:\Users\tnaddaff\Desktop\Pictures\Cropped brain w han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52400"/>
            <a:ext cx="3886199" cy="6553200"/>
          </a:xfrm>
          <a:prstGeom prst="rect">
            <a:avLst/>
          </a:prstGeom>
          <a:noFill/>
          <a:ln>
            <a:noFill/>
          </a:ln>
        </p:spPr>
      </p:pic>
    </p:spTree>
    <p:extLst>
      <p:ext uri="{BB962C8B-B14F-4D97-AF65-F5344CB8AC3E}">
        <p14:creationId xmlns:p14="http://schemas.microsoft.com/office/powerpoint/2010/main" val="38837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5348010" cy="53340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What amplifies bias?</a:t>
            </a:r>
          </a:p>
        </p:txBody>
      </p:sp>
      <p:sp>
        <p:nvSpPr>
          <p:cNvPr id="16" name="Content Placeholder 2"/>
          <p:cNvSpPr>
            <a:spLocks noGrp="1"/>
          </p:cNvSpPr>
          <p:nvPr>
            <p:ph idx="1"/>
          </p:nvPr>
        </p:nvSpPr>
        <p:spPr>
          <a:xfrm>
            <a:off x="450000" y="1714501"/>
            <a:ext cx="4274400" cy="4200000"/>
          </a:xfrm>
        </p:spPr>
        <p:txBody>
          <a:bodyPr>
            <a:normAutofit/>
          </a:bodyPr>
          <a:lstStyle/>
          <a:p>
            <a:r>
              <a:rPr lang="en-US" sz="2400" dirty="0"/>
              <a:t>Speed, complexity, stress and cognitive overload increase the influences of cognitive biases.</a:t>
            </a:r>
          </a:p>
        </p:txBody>
      </p:sp>
      <p:pic>
        <p:nvPicPr>
          <p:cNvPr id="6" name="Picture 5" descr="C:\Users\tnaddaff\Desktop\Pictures\Cropped brain w han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52400"/>
            <a:ext cx="4191000" cy="6553200"/>
          </a:xfrm>
          <a:prstGeom prst="rect">
            <a:avLst/>
          </a:prstGeom>
          <a:noFill/>
          <a:ln>
            <a:noFill/>
          </a:ln>
        </p:spPr>
      </p:pic>
    </p:spTree>
    <p:extLst>
      <p:ext uri="{BB962C8B-B14F-4D97-AF65-F5344CB8AC3E}">
        <p14:creationId xmlns:p14="http://schemas.microsoft.com/office/powerpoint/2010/main" val="2367643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4513-5717-4A17-8A57-084963BBEFF3}"/>
              </a:ext>
            </a:extLst>
          </p:cNvPr>
          <p:cNvSpPr>
            <a:spLocks noGrp="1"/>
          </p:cNvSpPr>
          <p:nvPr>
            <p:ph type="ctrTitle"/>
          </p:nvPr>
        </p:nvSpPr>
        <p:spPr/>
        <p:txBody>
          <a:bodyPr/>
          <a:lstStyle/>
          <a:p>
            <a:r>
              <a:rPr lang="en-US" dirty="0"/>
              <a:t>Picture this Exercise</a:t>
            </a:r>
          </a:p>
        </p:txBody>
      </p:sp>
    </p:spTree>
    <p:extLst>
      <p:ext uri="{BB962C8B-B14F-4D97-AF65-F5344CB8AC3E}">
        <p14:creationId xmlns:p14="http://schemas.microsoft.com/office/powerpoint/2010/main" val="163653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onatal Nurse Practitioner | College of Nursing | University of Illinois  at Chicago">
            <a:extLst>
              <a:ext uri="{FF2B5EF4-FFF2-40B4-BE49-F238E27FC236}">
                <a16:creationId xmlns:a16="http://schemas.microsoft.com/office/drawing/2014/main" id="{E2D279F7-EB0B-4E82-B759-67EF2BC2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59" y="458718"/>
            <a:ext cx="9288259" cy="57896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jor Mariam Al Mansouri, the UAE's first female fighter pilot and leader of the UAE's mission against ISIS">
            <a:extLst>
              <a:ext uri="{FF2B5EF4-FFF2-40B4-BE49-F238E27FC236}">
                <a16:creationId xmlns:a16="http://schemas.microsoft.com/office/drawing/2014/main" id="{CE5440D3-864E-40E6-B014-535BDA85B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86" y="333144"/>
            <a:ext cx="9316772" cy="61917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skating judges - Google-haku | Figure skating, Judge, Talk show">
            <a:extLst>
              <a:ext uri="{FF2B5EF4-FFF2-40B4-BE49-F238E27FC236}">
                <a16:creationId xmlns:a16="http://schemas.microsoft.com/office/drawing/2014/main" id="{7A945782-0713-427D-92E3-1DE7BCF2F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25" y="458718"/>
            <a:ext cx="9344798" cy="52905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B664E10-3C24-4972-8BFE-008F724AC48B}"/>
              </a:ext>
            </a:extLst>
          </p:cNvPr>
          <p:cNvPicPr>
            <a:picLocks noChangeAspect="1"/>
          </p:cNvPicPr>
          <p:nvPr/>
        </p:nvPicPr>
        <p:blipFill>
          <a:blip r:embed="rId5"/>
          <a:stretch>
            <a:fillRect/>
          </a:stretch>
        </p:blipFill>
        <p:spPr>
          <a:xfrm>
            <a:off x="6242673" y="584651"/>
            <a:ext cx="2933700" cy="5038725"/>
          </a:xfrm>
          <a:prstGeom prst="rect">
            <a:avLst/>
          </a:prstGeom>
        </p:spPr>
      </p:pic>
    </p:spTree>
    <p:extLst>
      <p:ext uri="{BB962C8B-B14F-4D97-AF65-F5344CB8AC3E}">
        <p14:creationId xmlns:p14="http://schemas.microsoft.com/office/powerpoint/2010/main" val="170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of 5-story library building">
            <a:extLst>
              <a:ext uri="{FF2B5EF4-FFF2-40B4-BE49-F238E27FC236}">
                <a16:creationId xmlns:a16="http://schemas.microsoft.com/office/drawing/2014/main" id="{DBB11B44-1939-45D6-90EA-9ED164C83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CD8E9E-E4B7-4BBE-BA96-47A31AFB44BE}"/>
              </a:ext>
            </a:extLst>
          </p:cNvPr>
          <p:cNvSpPr/>
          <p:nvPr/>
        </p:nvSpPr>
        <p:spPr>
          <a:xfrm>
            <a:off x="0" y="4876800"/>
            <a:ext cx="9144000" cy="1295400"/>
          </a:xfrm>
          <a:prstGeom prst="rect">
            <a:avLst/>
          </a:prstGeom>
          <a:solidFill>
            <a:schemeClr val="bg1">
              <a:alpha val="82000"/>
            </a:schemeClr>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C288EF4A-0DE4-42F3-BF48-88FFC1438E46}"/>
              </a:ext>
            </a:extLst>
          </p:cNvPr>
          <p:cNvSpPr txBox="1"/>
          <p:nvPr/>
        </p:nvSpPr>
        <p:spPr>
          <a:xfrm>
            <a:off x="609600" y="5257800"/>
            <a:ext cx="8001000"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Futura LT Pro Medium" panose="020B0502020204020303" pitchFamily="34" charset="0"/>
                <a:ea typeface="+mn-ea"/>
                <a:cs typeface="+mn-cs"/>
              </a:rPr>
              <a:t>Your Unique Brain Database</a:t>
            </a:r>
          </a:p>
        </p:txBody>
      </p:sp>
    </p:spTree>
    <p:extLst>
      <p:ext uri="{BB962C8B-B14F-4D97-AF65-F5344CB8AC3E}">
        <p14:creationId xmlns:p14="http://schemas.microsoft.com/office/powerpoint/2010/main" val="289604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B4C5E-EC1A-4AC7-ACBE-2C3CA4D690F8}"/>
              </a:ext>
            </a:extLst>
          </p:cNvPr>
          <p:cNvSpPr>
            <a:spLocks noGrp="1"/>
          </p:cNvSpPr>
          <p:nvPr>
            <p:ph type="title"/>
          </p:nvPr>
        </p:nvSpPr>
        <p:spPr/>
        <p:txBody>
          <a:bodyPr/>
          <a:lstStyle/>
          <a:p>
            <a:r>
              <a:rPr lang="en-US" dirty="0"/>
              <a:t>Group Exercise – 12 minutes</a:t>
            </a:r>
          </a:p>
        </p:txBody>
      </p:sp>
      <p:sp>
        <p:nvSpPr>
          <p:cNvPr id="3" name="Content Placeholder 2">
            <a:extLst>
              <a:ext uri="{FF2B5EF4-FFF2-40B4-BE49-F238E27FC236}">
                <a16:creationId xmlns:a16="http://schemas.microsoft.com/office/drawing/2014/main" id="{E9175050-F4AB-448F-8CF9-300C71E8BFED}"/>
              </a:ext>
            </a:extLst>
          </p:cNvPr>
          <p:cNvSpPr>
            <a:spLocks noGrp="1"/>
          </p:cNvSpPr>
          <p:nvPr>
            <p:ph idx="1"/>
          </p:nvPr>
        </p:nvSpPr>
        <p:spPr/>
        <p:txBody>
          <a:bodyPr/>
          <a:lstStyle/>
          <a:p>
            <a:r>
              <a:rPr lang="en-US" dirty="0"/>
              <a:t>In groups of three</a:t>
            </a:r>
          </a:p>
          <a:p>
            <a:endParaRPr lang="en-US" dirty="0"/>
          </a:p>
          <a:p>
            <a:r>
              <a:rPr lang="en-US" dirty="0"/>
              <a:t>Discuss</a:t>
            </a:r>
          </a:p>
          <a:p>
            <a:pPr marL="342900" indent="-342900">
              <a:buFont typeface="Arial" panose="020B0604020202020204" pitchFamily="34" charset="0"/>
              <a:buChar char="•"/>
            </a:pPr>
            <a:r>
              <a:rPr lang="en-US" dirty="0"/>
              <a:t>Your images</a:t>
            </a:r>
          </a:p>
          <a:p>
            <a:pPr marL="342900" indent="-342900">
              <a:buFont typeface="Arial" panose="020B0604020202020204" pitchFamily="34" charset="0"/>
              <a:buChar char="•"/>
            </a:pPr>
            <a:r>
              <a:rPr lang="en-US" dirty="0"/>
              <a:t>How your database has been built to generate these</a:t>
            </a:r>
          </a:p>
          <a:p>
            <a:pPr marL="342900" indent="-342900">
              <a:buFont typeface="Arial" panose="020B0604020202020204" pitchFamily="34" charset="0"/>
              <a:buChar char="•"/>
            </a:pPr>
            <a:r>
              <a:rPr lang="en-US" dirty="0"/>
              <a:t>How you have/may talk to your clients about their unconscious biases</a:t>
            </a:r>
          </a:p>
        </p:txBody>
      </p:sp>
    </p:spTree>
    <p:extLst>
      <p:ext uri="{BB962C8B-B14F-4D97-AF65-F5344CB8AC3E}">
        <p14:creationId xmlns:p14="http://schemas.microsoft.com/office/powerpoint/2010/main" val="4219224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571500" y="685805"/>
            <a:ext cx="4991100" cy="1938988"/>
          </a:xfrm>
          <a:prstGeom prst="rect">
            <a:avLst/>
          </a:prstGeom>
          <a:noFill/>
        </p:spPr>
        <p:txBody>
          <a:bodyPr wrap="square" lIns="91434" tIns="45718" rIns="91434" bIns="45718" rtlCol="0">
            <a:spAutoFit/>
          </a:bodyPr>
          <a:lstStyle/>
          <a:p>
            <a:pPr defTabSz="914332"/>
            <a:r>
              <a:rPr lang="en-US" sz="6000" dirty="0">
                <a:solidFill>
                  <a:srgbClr val="000000"/>
                </a:solidFill>
                <a:latin typeface="Futura Bk BT" panose="020B0602020204020303" pitchFamily="34" charset="0"/>
              </a:rPr>
              <a:t>Questions </a:t>
            </a:r>
          </a:p>
          <a:p>
            <a:pPr defTabSz="914332"/>
            <a:r>
              <a:rPr lang="en-US" sz="6000" dirty="0">
                <a:solidFill>
                  <a:srgbClr val="000000"/>
                </a:solidFill>
                <a:latin typeface="Futura Bk BT" panose="020B0602020204020303" pitchFamily="34" charset="0"/>
              </a:rPr>
              <a:t>&amp; Comments</a:t>
            </a:r>
          </a:p>
        </p:txBody>
      </p:sp>
    </p:spTree>
    <p:extLst>
      <p:ext uri="{BB962C8B-B14F-4D97-AF65-F5344CB8AC3E}">
        <p14:creationId xmlns:p14="http://schemas.microsoft.com/office/powerpoint/2010/main" val="608050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Motivation and Bias</a:t>
            </a:r>
          </a:p>
        </p:txBody>
      </p:sp>
      <p:sp>
        <p:nvSpPr>
          <p:cNvPr id="5" name="Subtitle 4"/>
          <p:cNvSpPr>
            <a:spLocks noGrp="1"/>
          </p:cNvSpPr>
          <p:nvPr>
            <p:ph type="subTitle" idx="1"/>
          </p:nvPr>
        </p:nvSpPr>
        <p:spPr/>
        <p:txBody>
          <a:bodyPr/>
          <a:lstStyle/>
          <a:p>
            <a:r>
              <a:rPr lang="en-US" dirty="0"/>
              <a:t>…and why it matters.</a:t>
            </a:r>
          </a:p>
        </p:txBody>
      </p:sp>
    </p:spTree>
    <p:extLst>
      <p:ext uri="{BB962C8B-B14F-4D97-AF65-F5344CB8AC3E}">
        <p14:creationId xmlns:p14="http://schemas.microsoft.com/office/powerpoint/2010/main" val="2831312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828800"/>
            <a:ext cx="9144000" cy="166878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2" name="Title 1"/>
          <p:cNvSpPr>
            <a:spLocks noGrp="1"/>
          </p:cNvSpPr>
          <p:nvPr>
            <p:ph type="title"/>
          </p:nvPr>
        </p:nvSpPr>
        <p:spPr/>
        <p:txBody>
          <a:bodyPr/>
          <a:lstStyle/>
          <a:p>
            <a:r>
              <a:rPr lang="en-US" dirty="0"/>
              <a:t>Understanding our deeper drivers</a:t>
            </a:r>
          </a:p>
        </p:txBody>
      </p:sp>
      <p:sp>
        <p:nvSpPr>
          <p:cNvPr id="4" name="Content Placeholder 2"/>
          <p:cNvSpPr txBox="1">
            <a:spLocks/>
          </p:cNvSpPr>
          <p:nvPr/>
        </p:nvSpPr>
        <p:spPr>
          <a:xfrm>
            <a:off x="594596" y="1062567"/>
            <a:ext cx="8077200" cy="1295400"/>
          </a:xfrm>
          <a:prstGeom prst="rect">
            <a:avLst/>
          </a:prstGeom>
        </p:spPr>
        <p:txBody>
          <a:bodyPr>
            <a:normAutofit/>
          </a:bodyPr>
          <a:lstStyle>
            <a:lvl1pPr marL="457200" indent="-457200" algn="l" rtl="0" eaLnBrk="1" fontAlgn="base" hangingPunct="1">
              <a:spcBef>
                <a:spcPct val="20000"/>
              </a:spcBef>
              <a:spcAft>
                <a:spcPct val="0"/>
              </a:spcAft>
              <a:buFont typeface="Wingdings" pitchFamily="2" charset="2"/>
              <a:buChar char="¦"/>
              <a:defRPr sz="2400" kern="1200">
                <a:solidFill>
                  <a:schemeClr val="tx1"/>
                </a:solidFill>
                <a:latin typeface="Palatino Linotype" pitchFamily="18" charset="0"/>
                <a:ea typeface="+mn-ea"/>
                <a:cs typeface="+mn-cs"/>
              </a:defRPr>
            </a:lvl1pPr>
            <a:lvl2pPr marL="855663" indent="-398463" algn="l" rtl="0" eaLnBrk="1" fontAlgn="base" hangingPunct="1">
              <a:spcBef>
                <a:spcPct val="20000"/>
              </a:spcBef>
              <a:spcAft>
                <a:spcPct val="0"/>
              </a:spcAft>
              <a:buFont typeface="Wingdings 2" pitchFamily="18" charset="2"/>
              <a:buChar char=""/>
              <a:defRPr sz="2000" kern="1200">
                <a:solidFill>
                  <a:schemeClr val="tx1"/>
                </a:solidFill>
                <a:latin typeface="Palatino Linotype" pitchFamily="18" charset="0"/>
                <a:ea typeface="+mn-ea"/>
                <a:cs typeface="+mn-cs"/>
              </a:defRPr>
            </a:lvl2pPr>
            <a:lvl3pPr marL="1254125" indent="-339725" algn="l" rtl="0" eaLnBrk="1" fontAlgn="base" hangingPunct="1">
              <a:spcBef>
                <a:spcPct val="20000"/>
              </a:spcBef>
              <a:spcAft>
                <a:spcPct val="0"/>
              </a:spcAft>
              <a:buFont typeface="Wingdings" pitchFamily="2" charset="2"/>
              <a:buChar char="¤"/>
              <a:defRPr sz="1800" kern="1200">
                <a:solidFill>
                  <a:schemeClr val="tx1"/>
                </a:solidFill>
                <a:latin typeface="Palatino Linotype" pitchFamily="18" charset="0"/>
                <a:ea typeface="+mn-ea"/>
                <a:cs typeface="+mn-cs"/>
              </a:defRPr>
            </a:lvl3pPr>
            <a:lvl4pPr marL="1711325" indent="-339725" algn="l" rtl="0" eaLnBrk="1" fontAlgn="base" hangingPunct="1">
              <a:spcBef>
                <a:spcPct val="20000"/>
              </a:spcBef>
              <a:spcAft>
                <a:spcPct val="0"/>
              </a:spcAft>
              <a:buFont typeface="Wingdings 2" pitchFamily="18" charset="2"/>
              <a:buChar char=""/>
              <a:defRPr sz="1600" kern="1200">
                <a:solidFill>
                  <a:schemeClr val="tx1"/>
                </a:solidFill>
                <a:latin typeface="Palatino Linotype" pitchFamily="18" charset="0"/>
                <a:ea typeface="+mn-ea"/>
                <a:cs typeface="+mn-cs"/>
              </a:defRPr>
            </a:lvl4pPr>
            <a:lvl5pPr marL="2003425" indent="-174625" algn="l" rtl="0" eaLnBrk="1" fontAlgn="base" hangingPunct="1">
              <a:spcBef>
                <a:spcPct val="20000"/>
              </a:spcBef>
              <a:spcAft>
                <a:spcPct val="0"/>
              </a:spcAft>
              <a:buFont typeface="Arial" pitchFamily="34" charset="0"/>
              <a:buChar char="•"/>
              <a:defRPr sz="16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40" rtl="0" eaLnBrk="1" fontAlgn="base" latinLnBrk="0" hangingPunct="1">
              <a:lnSpc>
                <a:spcPct val="100000"/>
              </a:lnSpc>
              <a:spcBef>
                <a:spcPct val="20000"/>
              </a:spcBef>
              <a:spcAft>
                <a:spcPts val="600"/>
              </a:spcAft>
              <a:buClrTx/>
              <a:buSzTx/>
              <a:buFont typeface="Wingdings" pitchFamily="2" charset="2"/>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 name="TextBox 2"/>
          <p:cNvSpPr txBox="1"/>
          <p:nvPr/>
        </p:nvSpPr>
        <p:spPr>
          <a:xfrm>
            <a:off x="594596" y="1938134"/>
            <a:ext cx="8077200" cy="156966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600"/>
              </a:spcAft>
              <a:buClrTx/>
              <a:buSzTx/>
              <a:buFontTx/>
              <a:buNone/>
              <a:tabLst/>
              <a:defRPr/>
            </a:pPr>
            <a:r>
              <a:rPr kumimoji="0" lang="en-IE" sz="32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Motivational factors originate from the formative years and evolve slowly over time.</a:t>
            </a:r>
          </a:p>
        </p:txBody>
      </p:sp>
      <p:sp>
        <p:nvSpPr>
          <p:cNvPr id="9" name="TextBox 8"/>
          <p:cNvSpPr txBox="1"/>
          <p:nvPr/>
        </p:nvSpPr>
        <p:spPr>
          <a:xfrm>
            <a:off x="2865356" y="3909060"/>
            <a:ext cx="580644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While we may recognize our own behavior quite easily, some people are less in touch with these deeper underlying drivers.</a:t>
            </a:r>
          </a:p>
        </p:txBody>
      </p:sp>
      <p:cxnSp>
        <p:nvCxnSpPr>
          <p:cNvPr id="13" name="Elbow Connector 12"/>
          <p:cNvCxnSpPr/>
          <p:nvPr/>
        </p:nvCxnSpPr>
        <p:spPr>
          <a:xfrm>
            <a:off x="1234440" y="3394710"/>
            <a:ext cx="1505186" cy="1319421"/>
          </a:xfrm>
          <a:prstGeom prst="bentConnector3">
            <a:avLst/>
          </a:prstGeom>
          <a:ln w="6350" cap="sq">
            <a:tailEnd type="arrow"/>
          </a:ln>
        </p:spPr>
        <p:style>
          <a:lnRef idx="1">
            <a:schemeClr val="accent1"/>
          </a:lnRef>
          <a:fillRef idx="0">
            <a:schemeClr val="accent1"/>
          </a:fillRef>
          <a:effectRef idx="0">
            <a:schemeClr val="accent1"/>
          </a:effectRef>
          <a:fontRef idx="minor">
            <a:schemeClr val="lt1"/>
          </a:fontRef>
        </p:style>
      </p:cxnSp>
    </p:spTree>
    <p:extLst>
      <p:ext uri="{BB962C8B-B14F-4D97-AF65-F5344CB8AC3E}">
        <p14:creationId xmlns:p14="http://schemas.microsoft.com/office/powerpoint/2010/main" val="34874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8624" y="2637146"/>
            <a:ext cx="7953376" cy="1543020"/>
          </a:xfrm>
        </p:spPr>
        <p:txBody>
          <a:bodyPr/>
          <a:lstStyle/>
          <a:p>
            <a:r>
              <a:rPr lang="en-US" dirty="0"/>
              <a:t>Motivation and Bias: </a:t>
            </a:r>
            <a:br>
              <a:rPr lang="en-US" dirty="0"/>
            </a:br>
            <a:r>
              <a:rPr lang="en-US" sz="3200" dirty="0"/>
              <a:t>Strategies for Developing Greater Self-Awareness and Observational Skills</a:t>
            </a:r>
          </a:p>
        </p:txBody>
      </p:sp>
    </p:spTree>
    <p:extLst>
      <p:ext uri="{BB962C8B-B14F-4D97-AF65-F5344CB8AC3E}">
        <p14:creationId xmlns:p14="http://schemas.microsoft.com/office/powerpoint/2010/main" val="669292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828800"/>
            <a:ext cx="9144000" cy="166878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2" name="Title 1"/>
          <p:cNvSpPr>
            <a:spLocks noGrp="1"/>
          </p:cNvSpPr>
          <p:nvPr>
            <p:ph type="title"/>
          </p:nvPr>
        </p:nvSpPr>
        <p:spPr/>
        <p:txBody>
          <a:bodyPr/>
          <a:lstStyle/>
          <a:p>
            <a:r>
              <a:rPr lang="en-US" dirty="0"/>
              <a:t>Understanding our deeper drivers</a:t>
            </a:r>
          </a:p>
        </p:txBody>
      </p:sp>
      <p:sp>
        <p:nvSpPr>
          <p:cNvPr id="4" name="Content Placeholder 2"/>
          <p:cNvSpPr txBox="1">
            <a:spLocks/>
          </p:cNvSpPr>
          <p:nvPr/>
        </p:nvSpPr>
        <p:spPr>
          <a:xfrm>
            <a:off x="594596" y="1062567"/>
            <a:ext cx="8077200" cy="1295400"/>
          </a:xfrm>
          <a:prstGeom prst="rect">
            <a:avLst/>
          </a:prstGeom>
        </p:spPr>
        <p:txBody>
          <a:bodyPr>
            <a:normAutofit/>
          </a:bodyPr>
          <a:lstStyle>
            <a:lvl1pPr marL="457200" indent="-457200" algn="l" rtl="0" eaLnBrk="1" fontAlgn="base" hangingPunct="1">
              <a:spcBef>
                <a:spcPct val="20000"/>
              </a:spcBef>
              <a:spcAft>
                <a:spcPct val="0"/>
              </a:spcAft>
              <a:buFont typeface="Wingdings" pitchFamily="2" charset="2"/>
              <a:buChar char="¦"/>
              <a:defRPr sz="2400" kern="1200">
                <a:solidFill>
                  <a:schemeClr val="tx1"/>
                </a:solidFill>
                <a:latin typeface="Palatino Linotype" pitchFamily="18" charset="0"/>
                <a:ea typeface="+mn-ea"/>
                <a:cs typeface="+mn-cs"/>
              </a:defRPr>
            </a:lvl1pPr>
            <a:lvl2pPr marL="855663" indent="-398463" algn="l" rtl="0" eaLnBrk="1" fontAlgn="base" hangingPunct="1">
              <a:spcBef>
                <a:spcPct val="20000"/>
              </a:spcBef>
              <a:spcAft>
                <a:spcPct val="0"/>
              </a:spcAft>
              <a:buFont typeface="Wingdings 2" pitchFamily="18" charset="2"/>
              <a:buChar char=""/>
              <a:defRPr sz="2000" kern="1200">
                <a:solidFill>
                  <a:schemeClr val="tx1"/>
                </a:solidFill>
                <a:latin typeface="Palatino Linotype" pitchFamily="18" charset="0"/>
                <a:ea typeface="+mn-ea"/>
                <a:cs typeface="+mn-cs"/>
              </a:defRPr>
            </a:lvl2pPr>
            <a:lvl3pPr marL="1254125" indent="-339725" algn="l" rtl="0" eaLnBrk="1" fontAlgn="base" hangingPunct="1">
              <a:spcBef>
                <a:spcPct val="20000"/>
              </a:spcBef>
              <a:spcAft>
                <a:spcPct val="0"/>
              </a:spcAft>
              <a:buFont typeface="Wingdings" pitchFamily="2" charset="2"/>
              <a:buChar char="¤"/>
              <a:defRPr sz="1800" kern="1200">
                <a:solidFill>
                  <a:schemeClr val="tx1"/>
                </a:solidFill>
                <a:latin typeface="Palatino Linotype" pitchFamily="18" charset="0"/>
                <a:ea typeface="+mn-ea"/>
                <a:cs typeface="+mn-cs"/>
              </a:defRPr>
            </a:lvl3pPr>
            <a:lvl4pPr marL="1711325" indent="-339725" algn="l" rtl="0" eaLnBrk="1" fontAlgn="base" hangingPunct="1">
              <a:spcBef>
                <a:spcPct val="20000"/>
              </a:spcBef>
              <a:spcAft>
                <a:spcPct val="0"/>
              </a:spcAft>
              <a:buFont typeface="Wingdings 2" pitchFamily="18" charset="2"/>
              <a:buChar char=""/>
              <a:defRPr sz="1600" kern="1200">
                <a:solidFill>
                  <a:schemeClr val="tx1"/>
                </a:solidFill>
                <a:latin typeface="Palatino Linotype" pitchFamily="18" charset="0"/>
                <a:ea typeface="+mn-ea"/>
                <a:cs typeface="+mn-cs"/>
              </a:defRPr>
            </a:lvl4pPr>
            <a:lvl5pPr marL="2003425" indent="-174625" algn="l" rtl="0" eaLnBrk="1" fontAlgn="base" hangingPunct="1">
              <a:spcBef>
                <a:spcPct val="20000"/>
              </a:spcBef>
              <a:spcAft>
                <a:spcPct val="0"/>
              </a:spcAft>
              <a:buFont typeface="Arial" pitchFamily="34" charset="0"/>
              <a:buChar char="•"/>
              <a:defRPr sz="16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40" rtl="0" eaLnBrk="1" fontAlgn="base" latinLnBrk="0" hangingPunct="1">
              <a:lnSpc>
                <a:spcPct val="100000"/>
              </a:lnSpc>
              <a:spcBef>
                <a:spcPct val="20000"/>
              </a:spcBef>
              <a:spcAft>
                <a:spcPts val="600"/>
              </a:spcAft>
              <a:buClrTx/>
              <a:buSzTx/>
              <a:buFont typeface="Wingdings" pitchFamily="2" charset="2"/>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 name="TextBox 2"/>
          <p:cNvSpPr txBox="1"/>
          <p:nvPr/>
        </p:nvSpPr>
        <p:spPr>
          <a:xfrm>
            <a:off x="606104" y="2064467"/>
            <a:ext cx="8077200" cy="107721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600"/>
              </a:spcAft>
              <a:buClrTx/>
              <a:buSzTx/>
              <a:buFontTx/>
              <a:buNone/>
              <a:tabLst/>
              <a:defRPr/>
            </a:pPr>
            <a:r>
              <a:rPr kumimoji="0" lang="en-IE" sz="32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Many people will be surprised by a few of their IDI scores.</a:t>
            </a:r>
          </a:p>
        </p:txBody>
      </p:sp>
      <p:sp>
        <p:nvSpPr>
          <p:cNvPr id="9" name="TextBox 8"/>
          <p:cNvSpPr txBox="1"/>
          <p:nvPr/>
        </p:nvSpPr>
        <p:spPr>
          <a:xfrm>
            <a:off x="2865356" y="4240530"/>
            <a:ext cx="5806440" cy="954107"/>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600"/>
              </a:spcAft>
              <a:buClrTx/>
              <a:buSzTx/>
              <a:buFontTx/>
              <a:buNone/>
              <a:tabLst/>
              <a:defRPr/>
            </a:pPr>
            <a:r>
              <a:rPr kumimoji="0" lang="en-IE" sz="28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It is truly difficult to have a fully objective view of ourselves.</a:t>
            </a:r>
          </a:p>
        </p:txBody>
      </p:sp>
      <p:cxnSp>
        <p:nvCxnSpPr>
          <p:cNvPr id="13" name="Elbow Connector 12"/>
          <p:cNvCxnSpPr/>
          <p:nvPr/>
        </p:nvCxnSpPr>
        <p:spPr>
          <a:xfrm>
            <a:off x="1234440" y="3394710"/>
            <a:ext cx="1505186" cy="1319421"/>
          </a:xfrm>
          <a:prstGeom prst="bentConnector3">
            <a:avLst/>
          </a:prstGeom>
          <a:ln w="6350" cap="sq">
            <a:tailEnd type="arrow"/>
          </a:ln>
        </p:spPr>
        <p:style>
          <a:lnRef idx="1">
            <a:schemeClr val="accent1"/>
          </a:lnRef>
          <a:fillRef idx="0">
            <a:schemeClr val="accent1"/>
          </a:fillRef>
          <a:effectRef idx="0">
            <a:schemeClr val="accent1"/>
          </a:effectRef>
          <a:fontRef idx="minor">
            <a:schemeClr val="lt1"/>
          </a:fontRef>
        </p:style>
      </p:cxnSp>
    </p:spTree>
    <p:extLst>
      <p:ext uri="{BB962C8B-B14F-4D97-AF65-F5344CB8AC3E}">
        <p14:creationId xmlns:p14="http://schemas.microsoft.com/office/powerpoint/2010/main" val="373253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828800"/>
            <a:ext cx="9144000" cy="1668780"/>
          </a:xfrm>
          <a:prstGeom prst="rect">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2" name="Title 1"/>
          <p:cNvSpPr>
            <a:spLocks noGrp="1"/>
          </p:cNvSpPr>
          <p:nvPr>
            <p:ph type="title"/>
          </p:nvPr>
        </p:nvSpPr>
        <p:spPr/>
        <p:txBody>
          <a:bodyPr/>
          <a:lstStyle/>
          <a:p>
            <a:r>
              <a:rPr lang="en-US" dirty="0"/>
              <a:t>Understanding our deeper drivers</a:t>
            </a:r>
          </a:p>
        </p:txBody>
      </p:sp>
      <p:sp>
        <p:nvSpPr>
          <p:cNvPr id="4" name="Content Placeholder 2"/>
          <p:cNvSpPr txBox="1">
            <a:spLocks/>
          </p:cNvSpPr>
          <p:nvPr/>
        </p:nvSpPr>
        <p:spPr>
          <a:xfrm>
            <a:off x="594596" y="1062567"/>
            <a:ext cx="8077200" cy="1295400"/>
          </a:xfrm>
          <a:prstGeom prst="rect">
            <a:avLst/>
          </a:prstGeom>
        </p:spPr>
        <p:txBody>
          <a:bodyPr>
            <a:normAutofit/>
          </a:bodyPr>
          <a:lstStyle>
            <a:lvl1pPr marL="457200" indent="-457200" algn="l" rtl="0" eaLnBrk="1" fontAlgn="base" hangingPunct="1">
              <a:spcBef>
                <a:spcPct val="20000"/>
              </a:spcBef>
              <a:spcAft>
                <a:spcPct val="0"/>
              </a:spcAft>
              <a:buFont typeface="Wingdings" pitchFamily="2" charset="2"/>
              <a:buChar char="¦"/>
              <a:defRPr sz="2400" kern="1200">
                <a:solidFill>
                  <a:schemeClr val="tx1"/>
                </a:solidFill>
                <a:latin typeface="Palatino Linotype" pitchFamily="18" charset="0"/>
                <a:ea typeface="+mn-ea"/>
                <a:cs typeface="+mn-cs"/>
              </a:defRPr>
            </a:lvl1pPr>
            <a:lvl2pPr marL="855663" indent="-398463" algn="l" rtl="0" eaLnBrk="1" fontAlgn="base" hangingPunct="1">
              <a:spcBef>
                <a:spcPct val="20000"/>
              </a:spcBef>
              <a:spcAft>
                <a:spcPct val="0"/>
              </a:spcAft>
              <a:buFont typeface="Wingdings 2" pitchFamily="18" charset="2"/>
              <a:buChar char=""/>
              <a:defRPr sz="2000" kern="1200">
                <a:solidFill>
                  <a:schemeClr val="tx1"/>
                </a:solidFill>
                <a:latin typeface="Palatino Linotype" pitchFamily="18" charset="0"/>
                <a:ea typeface="+mn-ea"/>
                <a:cs typeface="+mn-cs"/>
              </a:defRPr>
            </a:lvl2pPr>
            <a:lvl3pPr marL="1254125" indent="-339725" algn="l" rtl="0" eaLnBrk="1" fontAlgn="base" hangingPunct="1">
              <a:spcBef>
                <a:spcPct val="20000"/>
              </a:spcBef>
              <a:spcAft>
                <a:spcPct val="0"/>
              </a:spcAft>
              <a:buFont typeface="Wingdings" pitchFamily="2" charset="2"/>
              <a:buChar char="¤"/>
              <a:defRPr sz="1800" kern="1200">
                <a:solidFill>
                  <a:schemeClr val="tx1"/>
                </a:solidFill>
                <a:latin typeface="Palatino Linotype" pitchFamily="18" charset="0"/>
                <a:ea typeface="+mn-ea"/>
                <a:cs typeface="+mn-cs"/>
              </a:defRPr>
            </a:lvl3pPr>
            <a:lvl4pPr marL="1711325" indent="-339725" algn="l" rtl="0" eaLnBrk="1" fontAlgn="base" hangingPunct="1">
              <a:spcBef>
                <a:spcPct val="20000"/>
              </a:spcBef>
              <a:spcAft>
                <a:spcPct val="0"/>
              </a:spcAft>
              <a:buFont typeface="Wingdings 2" pitchFamily="18" charset="2"/>
              <a:buChar char=""/>
              <a:defRPr sz="1600" kern="1200">
                <a:solidFill>
                  <a:schemeClr val="tx1"/>
                </a:solidFill>
                <a:latin typeface="Palatino Linotype" pitchFamily="18" charset="0"/>
                <a:ea typeface="+mn-ea"/>
                <a:cs typeface="+mn-cs"/>
              </a:defRPr>
            </a:lvl4pPr>
            <a:lvl5pPr marL="2003425" indent="-174625" algn="l" rtl="0" eaLnBrk="1" fontAlgn="base" hangingPunct="1">
              <a:spcBef>
                <a:spcPct val="20000"/>
              </a:spcBef>
              <a:spcAft>
                <a:spcPct val="0"/>
              </a:spcAft>
              <a:buFont typeface="Arial" pitchFamily="34" charset="0"/>
              <a:buChar char="•"/>
              <a:defRPr sz="16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40" rtl="0" eaLnBrk="1" fontAlgn="base" latinLnBrk="0" hangingPunct="1">
              <a:lnSpc>
                <a:spcPct val="100000"/>
              </a:lnSpc>
              <a:spcBef>
                <a:spcPct val="20000"/>
              </a:spcBef>
              <a:spcAft>
                <a:spcPts val="600"/>
              </a:spcAft>
              <a:buClrTx/>
              <a:buSzTx/>
              <a:buFont typeface="Wingdings" pitchFamily="2" charset="2"/>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 name="TextBox 2"/>
          <p:cNvSpPr txBox="1"/>
          <p:nvPr/>
        </p:nvSpPr>
        <p:spPr>
          <a:xfrm>
            <a:off x="606104" y="2064467"/>
            <a:ext cx="8077200" cy="107721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People with extreme scores are very likely to underestimate this extremity</a:t>
            </a:r>
            <a:r>
              <a:rPr kumimoji="0" lang="en-IE" sz="32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a:t>
            </a:r>
          </a:p>
        </p:txBody>
      </p:sp>
      <p:sp>
        <p:nvSpPr>
          <p:cNvPr id="9" name="TextBox 8"/>
          <p:cNvSpPr txBox="1"/>
          <p:nvPr/>
        </p:nvSpPr>
        <p:spPr>
          <a:xfrm>
            <a:off x="2865356" y="4240530"/>
            <a:ext cx="5806440" cy="138499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They may have normalized it to the extent that it becomes less evident to them.</a:t>
            </a:r>
            <a:endParaRPr kumimoji="0" lang="en-IE" sz="28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endParaRPr>
          </a:p>
        </p:txBody>
      </p:sp>
      <p:cxnSp>
        <p:nvCxnSpPr>
          <p:cNvPr id="13" name="Elbow Connector 12"/>
          <p:cNvCxnSpPr/>
          <p:nvPr/>
        </p:nvCxnSpPr>
        <p:spPr>
          <a:xfrm>
            <a:off x="1234440" y="3394710"/>
            <a:ext cx="1505186" cy="1319421"/>
          </a:xfrm>
          <a:prstGeom prst="bentConnector3">
            <a:avLst/>
          </a:prstGeom>
          <a:ln w="6350" cap="sq">
            <a:tailEnd type="arrow"/>
          </a:ln>
        </p:spPr>
        <p:style>
          <a:lnRef idx="1">
            <a:schemeClr val="accent1"/>
          </a:lnRef>
          <a:fillRef idx="0">
            <a:schemeClr val="accent1"/>
          </a:fillRef>
          <a:effectRef idx="0">
            <a:schemeClr val="accent1"/>
          </a:effectRef>
          <a:fontRef idx="minor">
            <a:schemeClr val="lt1"/>
          </a:fontRef>
        </p:style>
      </p:cxnSp>
    </p:spTree>
    <p:extLst>
      <p:ext uri="{BB962C8B-B14F-4D97-AF65-F5344CB8AC3E}">
        <p14:creationId xmlns:p14="http://schemas.microsoft.com/office/powerpoint/2010/main" val="83911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5" y="335400"/>
            <a:ext cx="8243151" cy="960000"/>
          </a:xfrm>
        </p:spPr>
        <p:txBody>
          <a:bodyPr/>
          <a:lstStyle/>
          <a:p>
            <a:r>
              <a:rPr lang="en-US" dirty="0"/>
              <a:t>IDI Dimensions – Measuring Motivation</a:t>
            </a:r>
          </a:p>
        </p:txBody>
      </p:sp>
      <p:sp>
        <p:nvSpPr>
          <p:cNvPr id="6" name="Snip Single Corner Rectangle 5"/>
          <p:cNvSpPr/>
          <p:nvPr/>
        </p:nvSpPr>
        <p:spPr>
          <a:xfrm>
            <a:off x="473432" y="1033600"/>
            <a:ext cx="2393949" cy="2293800"/>
          </a:xfrm>
          <a:prstGeom prst="snip1Rect">
            <a:avLst/>
          </a:prstGeom>
          <a:solidFill>
            <a:schemeClr val="accent1"/>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7" name="TextBox 6"/>
          <p:cNvSpPr txBox="1"/>
          <p:nvPr/>
        </p:nvSpPr>
        <p:spPr>
          <a:xfrm>
            <a:off x="473432" y="1193803"/>
            <a:ext cx="2292349" cy="1600434"/>
          </a:xfrm>
          <a:prstGeom prst="rect">
            <a:avLst/>
          </a:prstGeom>
          <a:noFill/>
        </p:spPr>
        <p:txBody>
          <a:bodyPr wrap="square" lIns="121917" tIns="60958" rIns="121917" bIns="6095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AFFILIATING</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Giving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Receiving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Belonging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Expressing</a:t>
            </a:r>
          </a:p>
        </p:txBody>
      </p:sp>
      <p:sp>
        <p:nvSpPr>
          <p:cNvPr id="8" name="Snip Single Corner Rectangle 7"/>
          <p:cNvSpPr/>
          <p:nvPr/>
        </p:nvSpPr>
        <p:spPr>
          <a:xfrm>
            <a:off x="3194055" y="1033600"/>
            <a:ext cx="2393949" cy="2293800"/>
          </a:xfrm>
          <a:prstGeom prst="snip1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10" name="Snip Single Corner Rectangle 9"/>
          <p:cNvSpPr/>
          <p:nvPr/>
        </p:nvSpPr>
        <p:spPr>
          <a:xfrm>
            <a:off x="5889630" y="1033600"/>
            <a:ext cx="2393949" cy="2293800"/>
          </a:xfrm>
          <a:prstGeom prst="snip1Rect">
            <a:avLst/>
          </a:prstGeom>
          <a:solidFill>
            <a:schemeClr val="accent1"/>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11" name="TextBox 10"/>
          <p:cNvSpPr txBox="1"/>
          <p:nvPr/>
        </p:nvSpPr>
        <p:spPr>
          <a:xfrm>
            <a:off x="3259712" y="1193800"/>
            <a:ext cx="2292349" cy="1107992"/>
          </a:xfrm>
          <a:prstGeom prst="rect">
            <a:avLst/>
          </a:prstGeom>
          <a:noFill/>
        </p:spPr>
        <p:txBody>
          <a:bodyPr wrap="square" lIns="121917" tIns="60958" rIns="121917" bIns="6095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ATTRACTING</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Gaining Stature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Entertaining</a:t>
            </a:r>
          </a:p>
        </p:txBody>
      </p:sp>
      <p:sp>
        <p:nvSpPr>
          <p:cNvPr id="12" name="Snip Single Corner Rectangle 11"/>
          <p:cNvSpPr/>
          <p:nvPr/>
        </p:nvSpPr>
        <p:spPr>
          <a:xfrm>
            <a:off x="473432" y="3530600"/>
            <a:ext cx="2393949" cy="2293800"/>
          </a:xfrm>
          <a:prstGeom prst="snip1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14" name="Snip Single Corner Rectangle 13"/>
          <p:cNvSpPr/>
          <p:nvPr/>
        </p:nvSpPr>
        <p:spPr>
          <a:xfrm>
            <a:off x="3194055" y="3530600"/>
            <a:ext cx="2393949" cy="2293800"/>
          </a:xfrm>
          <a:prstGeom prst="snip1Rect">
            <a:avLst/>
          </a:prstGeom>
          <a:solidFill>
            <a:schemeClr val="accent1"/>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13" name="TextBox 12"/>
          <p:cNvSpPr txBox="1"/>
          <p:nvPr/>
        </p:nvSpPr>
        <p:spPr>
          <a:xfrm>
            <a:off x="3124204" y="3784601"/>
            <a:ext cx="2486377" cy="1354213"/>
          </a:xfrm>
          <a:prstGeom prst="rect">
            <a:avLst/>
          </a:prstGeom>
          <a:noFill/>
        </p:spPr>
        <p:txBody>
          <a:bodyPr wrap="square" lIns="121917" tIns="60958" rIns="121917" bIns="6095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CHALLENGING</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Maneuvering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Winning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Controlling</a:t>
            </a:r>
          </a:p>
        </p:txBody>
      </p:sp>
      <p:sp>
        <p:nvSpPr>
          <p:cNvPr id="15" name="TextBox 14"/>
          <p:cNvSpPr txBox="1"/>
          <p:nvPr/>
        </p:nvSpPr>
        <p:spPr>
          <a:xfrm>
            <a:off x="5940429" y="1193800"/>
            <a:ext cx="2292349" cy="1107992"/>
          </a:xfrm>
          <a:prstGeom prst="rect">
            <a:avLst/>
          </a:prstGeom>
          <a:noFill/>
        </p:spPr>
        <p:txBody>
          <a:bodyPr wrap="square" lIns="121917" tIns="60958" rIns="121917" bIns="6095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PERCEIVING</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Creating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Interpreting </a:t>
            </a:r>
          </a:p>
        </p:txBody>
      </p:sp>
      <p:sp>
        <p:nvSpPr>
          <p:cNvPr id="16" name="Snip Single Corner Rectangle 15"/>
          <p:cNvSpPr/>
          <p:nvPr/>
        </p:nvSpPr>
        <p:spPr>
          <a:xfrm>
            <a:off x="5889630" y="3530600"/>
            <a:ext cx="2393949" cy="2293800"/>
          </a:xfrm>
          <a:prstGeom prst="snip1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17" name="TextBox 16"/>
          <p:cNvSpPr txBox="1"/>
          <p:nvPr/>
        </p:nvSpPr>
        <p:spPr>
          <a:xfrm>
            <a:off x="5838827" y="3740433"/>
            <a:ext cx="2492375" cy="1354213"/>
          </a:xfrm>
          <a:prstGeom prst="rect">
            <a:avLst/>
          </a:prstGeom>
          <a:noFill/>
        </p:spPr>
        <p:txBody>
          <a:bodyPr wrap="square" lIns="121917" tIns="60958" rIns="121917" bIns="6095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MAINTAINING</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Stability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Independence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Irreproachability</a:t>
            </a:r>
          </a:p>
        </p:txBody>
      </p:sp>
      <p:sp>
        <p:nvSpPr>
          <p:cNvPr id="9" name="TextBox 8"/>
          <p:cNvSpPr txBox="1"/>
          <p:nvPr/>
        </p:nvSpPr>
        <p:spPr>
          <a:xfrm>
            <a:off x="524231" y="3784601"/>
            <a:ext cx="2292349" cy="1354213"/>
          </a:xfrm>
          <a:prstGeom prst="rect">
            <a:avLst/>
          </a:prstGeom>
          <a:noFill/>
        </p:spPr>
        <p:txBody>
          <a:bodyPr wrap="square" lIns="121917" tIns="60958" rIns="121917" bIns="6095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MASTERING</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Excelling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Enduring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Georgia"/>
              </a:rPr>
              <a:t>Structuring</a:t>
            </a:r>
          </a:p>
        </p:txBody>
      </p:sp>
    </p:spTree>
    <p:extLst>
      <p:ext uri="{BB962C8B-B14F-4D97-AF65-F5344CB8AC3E}">
        <p14:creationId xmlns:p14="http://schemas.microsoft.com/office/powerpoint/2010/main" val="61812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animBg="1"/>
      <p:bldP spid="11" grpId="0"/>
      <p:bldP spid="12" grpId="0" animBg="1"/>
      <p:bldP spid="14" grpId="0" animBg="1"/>
      <p:bldP spid="13" grpId="0"/>
      <p:bldP spid="15" grpId="0"/>
      <p:bldP spid="16" grpId="0" animBg="1"/>
      <p:bldP spid="1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ular Callout 1"/>
          <p:cNvSpPr/>
          <p:nvPr/>
        </p:nvSpPr>
        <p:spPr>
          <a:xfrm>
            <a:off x="381000" y="1447800"/>
            <a:ext cx="8458200" cy="3733800"/>
          </a:xfrm>
          <a:prstGeom prst="wedgeRectCallout">
            <a:avLst>
              <a:gd name="adj1" fmla="val 39227"/>
              <a:gd name="adj2" fmla="val 74518"/>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3" name="Content Placeholder 2"/>
          <p:cNvSpPr>
            <a:spLocks noGrp="1"/>
          </p:cNvSpPr>
          <p:nvPr>
            <p:ph idx="1"/>
          </p:nvPr>
        </p:nvSpPr>
        <p:spPr/>
        <p:txBody>
          <a:bodyPr>
            <a:normAutofit/>
          </a:bodyPr>
          <a:lstStyle/>
          <a:p>
            <a:pPr algn="ctr"/>
            <a:r>
              <a:rPr lang="en-US" sz="3200" dirty="0">
                <a:solidFill>
                  <a:schemeClr val="bg1"/>
                </a:solidFill>
              </a:rPr>
              <a:t>“In the past two decades, the time spent by managers and employees in </a:t>
            </a:r>
            <a:r>
              <a:rPr lang="en-US" sz="4800" b="1" dirty="0">
                <a:solidFill>
                  <a:schemeClr val="bg1"/>
                </a:solidFill>
              </a:rPr>
              <a:t>collaborative activities has ballooned by 50% </a:t>
            </a:r>
          </a:p>
          <a:p>
            <a:pPr algn="ctr"/>
            <a:r>
              <a:rPr lang="en-US" sz="3200" dirty="0">
                <a:solidFill>
                  <a:schemeClr val="bg1"/>
                </a:solidFill>
              </a:rPr>
              <a:t>or more.”</a:t>
            </a:r>
          </a:p>
        </p:txBody>
      </p:sp>
      <p:sp>
        <p:nvSpPr>
          <p:cNvPr id="4" name="TextBox 3"/>
          <p:cNvSpPr txBox="1"/>
          <p:nvPr/>
        </p:nvSpPr>
        <p:spPr>
          <a:xfrm>
            <a:off x="3352800" y="6172200"/>
            <a:ext cx="5689600" cy="461661"/>
          </a:xfrm>
          <a:prstGeom prst="rect">
            <a:avLst/>
          </a:prstGeom>
          <a:noFill/>
        </p:spPr>
        <p:txBody>
          <a:bodyPr wrap="square" lIns="121917" tIns="60958" rIns="121917" bIns="60958"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Harvard Business Review, Jan/Feb 2016. “Collaborative Overload.” </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Cross, </a:t>
            </a:r>
            <a:r>
              <a:rPr kumimoji="0" lang="en-US" sz="1100" b="0" i="1" u="none" strike="noStrike" kern="1200" cap="none" spc="0" normalizeH="0" baseline="0" noProof="0" dirty="0" err="1">
                <a:ln>
                  <a:noFill/>
                </a:ln>
                <a:solidFill>
                  <a:srgbClr val="000000"/>
                </a:solidFill>
                <a:effectLst/>
                <a:uLnTx/>
                <a:uFillTx/>
                <a:latin typeface="Futura Bk BT" panose="020B0602020204020303" pitchFamily="34" charset="0"/>
                <a:ea typeface="+mn-ea"/>
                <a:cs typeface="+mn-cs"/>
              </a:rPr>
              <a:t>Rebele</a:t>
            </a:r>
            <a:r>
              <a:rPr kumimoji="0" lang="en-US" sz="1100" b="0" i="1"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 &amp; Grant.</a:t>
            </a:r>
          </a:p>
        </p:txBody>
      </p:sp>
    </p:spTree>
    <p:extLst>
      <p:ext uri="{BB962C8B-B14F-4D97-AF65-F5344CB8AC3E}">
        <p14:creationId xmlns:p14="http://schemas.microsoft.com/office/powerpoint/2010/main" val="3302578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ular Callout 1"/>
          <p:cNvSpPr/>
          <p:nvPr/>
        </p:nvSpPr>
        <p:spPr>
          <a:xfrm>
            <a:off x="533400" y="990600"/>
            <a:ext cx="8229600" cy="3352800"/>
          </a:xfrm>
          <a:prstGeom prst="wedgeRectCallout">
            <a:avLst>
              <a:gd name="adj1" fmla="val -37603"/>
              <a:gd name="adj2" fmla="val 79419"/>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3" name="Content Placeholder 2"/>
          <p:cNvSpPr>
            <a:spLocks noGrp="1"/>
          </p:cNvSpPr>
          <p:nvPr>
            <p:ph idx="1"/>
          </p:nvPr>
        </p:nvSpPr>
        <p:spPr>
          <a:xfrm>
            <a:off x="450000" y="1257301"/>
            <a:ext cx="8244000" cy="4200000"/>
          </a:xfrm>
        </p:spPr>
        <p:txBody>
          <a:bodyPr>
            <a:normAutofit/>
          </a:bodyPr>
          <a:lstStyle/>
          <a:p>
            <a:pPr algn="ctr"/>
            <a:r>
              <a:rPr lang="en-US" sz="3200" dirty="0">
                <a:solidFill>
                  <a:schemeClr val="bg1"/>
                </a:solidFill>
              </a:rPr>
              <a:t>At many companies, employees spend about </a:t>
            </a:r>
            <a:r>
              <a:rPr lang="en-US" sz="4800" b="1" dirty="0">
                <a:solidFill>
                  <a:schemeClr val="bg1"/>
                </a:solidFill>
              </a:rPr>
              <a:t>80% of their time interacting with others </a:t>
            </a:r>
            <a:r>
              <a:rPr lang="en-US" sz="3200" dirty="0">
                <a:solidFill>
                  <a:schemeClr val="bg1"/>
                </a:solidFill>
              </a:rPr>
              <a:t>– in meetings, on the phone, or responding to emails.</a:t>
            </a:r>
          </a:p>
        </p:txBody>
      </p:sp>
      <p:sp>
        <p:nvSpPr>
          <p:cNvPr id="4" name="TextBox 3"/>
          <p:cNvSpPr txBox="1"/>
          <p:nvPr/>
        </p:nvSpPr>
        <p:spPr>
          <a:xfrm>
            <a:off x="330200" y="5405739"/>
            <a:ext cx="5689600" cy="461661"/>
          </a:xfrm>
          <a:prstGeom prst="rect">
            <a:avLst/>
          </a:prstGeom>
          <a:noFill/>
        </p:spPr>
        <p:txBody>
          <a:bodyPr wrap="square" lIns="121917" tIns="60958" rIns="121917" bIns="60958"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Harvard Business Review, Jan/Feb 2016. “Collaborative Overload.”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Cross, </a:t>
            </a:r>
            <a:r>
              <a:rPr kumimoji="0" lang="en-US" sz="1100" b="0" i="1" u="none" strike="noStrike" kern="1200" cap="none" spc="0" normalizeH="0" baseline="0" noProof="0" dirty="0" err="1">
                <a:ln>
                  <a:noFill/>
                </a:ln>
                <a:solidFill>
                  <a:srgbClr val="000000"/>
                </a:solidFill>
                <a:effectLst/>
                <a:uLnTx/>
                <a:uFillTx/>
                <a:latin typeface="Futura Bk BT" panose="020B0602020204020303" pitchFamily="34" charset="0"/>
                <a:ea typeface="+mn-ea"/>
                <a:cs typeface="+mn-cs"/>
              </a:rPr>
              <a:t>Rebele</a:t>
            </a:r>
            <a:r>
              <a:rPr kumimoji="0" lang="en-US" sz="1100" b="0" i="1"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 &amp; Grant.</a:t>
            </a:r>
          </a:p>
        </p:txBody>
      </p:sp>
    </p:spTree>
    <p:extLst>
      <p:ext uri="{BB962C8B-B14F-4D97-AF65-F5344CB8AC3E}">
        <p14:creationId xmlns:p14="http://schemas.microsoft.com/office/powerpoint/2010/main" val="1365334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7467600" cy="609600"/>
          </a:xfrm>
        </p:spPr>
        <p:txBody>
          <a:bodyPr/>
          <a:lstStyle/>
          <a:p>
            <a:r>
              <a:rPr lang="en-US" dirty="0"/>
              <a:t>Examples of Bias Effect categories</a:t>
            </a:r>
          </a:p>
        </p:txBody>
      </p:sp>
      <p:sp>
        <p:nvSpPr>
          <p:cNvPr id="4" name="Content Placeholder 2"/>
          <p:cNvSpPr txBox="1">
            <a:spLocks/>
          </p:cNvSpPr>
          <p:nvPr/>
        </p:nvSpPr>
        <p:spPr>
          <a:xfrm>
            <a:off x="685800" y="1142999"/>
            <a:ext cx="5334000" cy="990601"/>
          </a:xfrm>
          <a:prstGeom prst="rect">
            <a:avLst/>
          </a:prstGeom>
          <a:solidFill>
            <a:schemeClr val="accent1"/>
          </a:solidFill>
        </p:spPr>
        <p:txBody>
          <a:bodyPr>
            <a:normAutofit/>
          </a:bodyPr>
          <a:lstStyle>
            <a:lvl1pPr marL="457200" indent="-457200" algn="l" rtl="0" eaLnBrk="1" fontAlgn="base" hangingPunct="1">
              <a:spcBef>
                <a:spcPct val="20000"/>
              </a:spcBef>
              <a:spcAft>
                <a:spcPct val="0"/>
              </a:spcAft>
              <a:buFont typeface="Wingdings" pitchFamily="2" charset="2"/>
              <a:buChar char="¦"/>
              <a:defRPr sz="2400" kern="1200">
                <a:solidFill>
                  <a:schemeClr val="tx1"/>
                </a:solidFill>
                <a:latin typeface="Palatino Linotype" pitchFamily="18" charset="0"/>
                <a:ea typeface="+mn-ea"/>
                <a:cs typeface="+mn-cs"/>
              </a:defRPr>
            </a:lvl1pPr>
            <a:lvl2pPr marL="855663" indent="-398463" algn="l" rtl="0" eaLnBrk="1" fontAlgn="base" hangingPunct="1">
              <a:spcBef>
                <a:spcPct val="20000"/>
              </a:spcBef>
              <a:spcAft>
                <a:spcPct val="0"/>
              </a:spcAft>
              <a:buFont typeface="Wingdings 2" pitchFamily="18" charset="2"/>
              <a:buChar char=""/>
              <a:defRPr sz="2000" kern="1200">
                <a:solidFill>
                  <a:schemeClr val="tx1"/>
                </a:solidFill>
                <a:latin typeface="Palatino Linotype" pitchFamily="18" charset="0"/>
                <a:ea typeface="+mn-ea"/>
                <a:cs typeface="+mn-cs"/>
              </a:defRPr>
            </a:lvl2pPr>
            <a:lvl3pPr marL="1254125" indent="-339725" algn="l" rtl="0" eaLnBrk="1" fontAlgn="base" hangingPunct="1">
              <a:spcBef>
                <a:spcPct val="20000"/>
              </a:spcBef>
              <a:spcAft>
                <a:spcPct val="0"/>
              </a:spcAft>
              <a:buFont typeface="Wingdings" pitchFamily="2" charset="2"/>
              <a:buChar char="¤"/>
              <a:defRPr sz="1800" kern="1200">
                <a:solidFill>
                  <a:schemeClr val="tx1"/>
                </a:solidFill>
                <a:latin typeface="Palatino Linotype" pitchFamily="18" charset="0"/>
                <a:ea typeface="+mn-ea"/>
                <a:cs typeface="+mn-cs"/>
              </a:defRPr>
            </a:lvl3pPr>
            <a:lvl4pPr marL="1711325" indent="-339725" algn="l" rtl="0" eaLnBrk="1" fontAlgn="base" hangingPunct="1">
              <a:spcBef>
                <a:spcPct val="20000"/>
              </a:spcBef>
              <a:spcAft>
                <a:spcPct val="0"/>
              </a:spcAft>
              <a:buFont typeface="Wingdings 2" pitchFamily="18" charset="2"/>
              <a:buChar char=""/>
              <a:defRPr sz="1600" kern="1200">
                <a:solidFill>
                  <a:schemeClr val="tx1"/>
                </a:solidFill>
                <a:latin typeface="Palatino Linotype" pitchFamily="18" charset="0"/>
                <a:ea typeface="+mn-ea"/>
                <a:cs typeface="+mn-cs"/>
              </a:defRPr>
            </a:lvl4pPr>
            <a:lvl5pPr marL="2003425" indent="-174625" algn="l" rtl="0" eaLnBrk="1" fontAlgn="base" hangingPunct="1">
              <a:spcBef>
                <a:spcPct val="20000"/>
              </a:spcBef>
              <a:spcAft>
                <a:spcPct val="0"/>
              </a:spcAft>
              <a:buFont typeface="Arial" pitchFamily="34" charset="0"/>
              <a:buChar char="•"/>
              <a:defRPr sz="16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ts val="600"/>
              </a:spcAft>
              <a:buClrTx/>
              <a:buSzTx/>
              <a:buFont typeface="Wingdings" pitchFamily="2" charset="2"/>
              <a:buNone/>
              <a:tabLst/>
              <a:defRPr/>
            </a:pPr>
            <a:r>
              <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Potential </a:t>
            </a:r>
            <a:r>
              <a:rPr kumimoji="0" lang="en-US" sz="1800" b="1" i="0" u="sng" strike="noStrike" kern="1200" cap="none" spc="0" normalizeH="0" baseline="0" noProof="0" dirty="0">
                <a:ln>
                  <a:noFill/>
                </a:ln>
                <a:solidFill>
                  <a:srgbClr val="FFFFFF"/>
                </a:solidFill>
                <a:effectLst/>
                <a:uLnTx/>
                <a:uFillTx/>
                <a:latin typeface="Futura Bk BT" panose="020B0602020204020303" pitchFamily="34" charset="0"/>
                <a:ea typeface="+mn-ea"/>
                <a:cs typeface="+mn-cs"/>
              </a:rPr>
              <a:t>Mindset Effects </a:t>
            </a:r>
            <a:endPar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a:p>
            <a:pPr marL="268288" marR="0" lvl="1" indent="0" algn="l" defTabSz="914400" rtl="0" eaLnBrk="1" fontAlgn="base" latinLnBrk="0" hangingPunct="1">
              <a:lnSpc>
                <a:spcPct val="100000"/>
              </a:lnSpc>
              <a:spcBef>
                <a:spcPct val="20000"/>
              </a:spcBef>
              <a:spcAft>
                <a:spcPct val="0"/>
              </a:spcAft>
              <a:buClrTx/>
              <a:buSzTx/>
              <a:buFont typeface="Wingdings 2" pitchFamily="18" charset="2"/>
              <a:buNone/>
              <a:tabLst/>
              <a:defRPr/>
            </a:pP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Oppositional mindset (me versus you)</a:t>
            </a:r>
          </a:p>
          <a:p>
            <a:pPr marL="268288" marR="0" lvl="1" indent="0" algn="l" defTabSz="914400" rtl="0" eaLnBrk="1" fontAlgn="base" latinLnBrk="0" hangingPunct="1">
              <a:lnSpc>
                <a:spcPct val="100000"/>
              </a:lnSpc>
              <a:spcBef>
                <a:spcPct val="20000"/>
              </a:spcBef>
              <a:spcAft>
                <a:spcPct val="0"/>
              </a:spcAft>
              <a:buClrTx/>
              <a:buSzTx/>
              <a:buFont typeface="Wingdings 2" pitchFamily="18" charset="2"/>
              <a:buNone/>
              <a:tabLst/>
              <a:defRPr/>
            </a:pP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 “Never good enough” mindset</a:t>
            </a:r>
          </a:p>
        </p:txBody>
      </p:sp>
      <p:sp>
        <p:nvSpPr>
          <p:cNvPr id="5" name="Content Placeholder 2"/>
          <p:cNvSpPr txBox="1">
            <a:spLocks/>
          </p:cNvSpPr>
          <p:nvPr/>
        </p:nvSpPr>
        <p:spPr>
          <a:xfrm>
            <a:off x="1355226" y="2220506"/>
            <a:ext cx="5350374" cy="979894"/>
          </a:xfrm>
          <a:prstGeom prst="rect">
            <a:avLst/>
          </a:prstGeom>
          <a:solidFill>
            <a:schemeClr val="accent1"/>
          </a:solidFill>
        </p:spPr>
        <p:txBody>
          <a:bodyPr>
            <a:normAutofit/>
          </a:bodyPr>
          <a:lstStyle>
            <a:lvl1pPr marL="457200" indent="-457200" algn="l" rtl="0" eaLnBrk="1" fontAlgn="base" hangingPunct="1">
              <a:spcBef>
                <a:spcPct val="20000"/>
              </a:spcBef>
              <a:spcAft>
                <a:spcPct val="0"/>
              </a:spcAft>
              <a:buFont typeface="Wingdings" pitchFamily="2" charset="2"/>
              <a:buChar char="¦"/>
              <a:defRPr sz="2400" kern="1200">
                <a:solidFill>
                  <a:schemeClr val="tx1"/>
                </a:solidFill>
                <a:latin typeface="Palatino Linotype" pitchFamily="18" charset="0"/>
                <a:ea typeface="+mn-ea"/>
                <a:cs typeface="+mn-cs"/>
              </a:defRPr>
            </a:lvl1pPr>
            <a:lvl2pPr marL="855663" indent="-398463" algn="l" rtl="0" eaLnBrk="1" fontAlgn="base" hangingPunct="1">
              <a:spcBef>
                <a:spcPct val="20000"/>
              </a:spcBef>
              <a:spcAft>
                <a:spcPct val="0"/>
              </a:spcAft>
              <a:buFont typeface="Wingdings 2" pitchFamily="18" charset="2"/>
              <a:buChar char=""/>
              <a:defRPr sz="2000" kern="1200">
                <a:solidFill>
                  <a:schemeClr val="tx1"/>
                </a:solidFill>
                <a:latin typeface="Palatino Linotype" pitchFamily="18" charset="0"/>
                <a:ea typeface="+mn-ea"/>
                <a:cs typeface="+mn-cs"/>
              </a:defRPr>
            </a:lvl2pPr>
            <a:lvl3pPr marL="1254125" indent="-339725" algn="l" rtl="0" eaLnBrk="1" fontAlgn="base" hangingPunct="1">
              <a:spcBef>
                <a:spcPct val="20000"/>
              </a:spcBef>
              <a:spcAft>
                <a:spcPct val="0"/>
              </a:spcAft>
              <a:buFont typeface="Wingdings" pitchFamily="2" charset="2"/>
              <a:buChar char="¤"/>
              <a:defRPr sz="1800" kern="1200">
                <a:solidFill>
                  <a:schemeClr val="tx1"/>
                </a:solidFill>
                <a:latin typeface="Palatino Linotype" pitchFamily="18" charset="0"/>
                <a:ea typeface="+mn-ea"/>
                <a:cs typeface="+mn-cs"/>
              </a:defRPr>
            </a:lvl3pPr>
            <a:lvl4pPr marL="1711325" indent="-339725" algn="l" rtl="0" eaLnBrk="1" fontAlgn="base" hangingPunct="1">
              <a:spcBef>
                <a:spcPct val="20000"/>
              </a:spcBef>
              <a:spcAft>
                <a:spcPct val="0"/>
              </a:spcAft>
              <a:buFont typeface="Wingdings 2" pitchFamily="18" charset="2"/>
              <a:buChar char=""/>
              <a:defRPr sz="1600" kern="1200">
                <a:solidFill>
                  <a:schemeClr val="tx1"/>
                </a:solidFill>
                <a:latin typeface="Palatino Linotype" pitchFamily="18" charset="0"/>
                <a:ea typeface="+mn-ea"/>
                <a:cs typeface="+mn-cs"/>
              </a:defRPr>
            </a:lvl4pPr>
            <a:lvl5pPr marL="2003425" indent="-174625" algn="l" rtl="0" eaLnBrk="1" fontAlgn="base" hangingPunct="1">
              <a:spcBef>
                <a:spcPct val="20000"/>
              </a:spcBef>
              <a:spcAft>
                <a:spcPct val="0"/>
              </a:spcAft>
              <a:buFont typeface="Arial" pitchFamily="34" charset="0"/>
              <a:buChar char="•"/>
              <a:defRPr sz="16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ts val="600"/>
              </a:spcAft>
              <a:buClrTx/>
              <a:buSzTx/>
              <a:buFont typeface="Wingdings" pitchFamily="2" charset="2"/>
              <a:buNone/>
              <a:tabLst/>
              <a:defRPr/>
            </a:pPr>
            <a:r>
              <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Potential </a:t>
            </a:r>
            <a:r>
              <a:rPr kumimoji="0" lang="en-US" sz="1800" b="1" i="0" u="sng" strike="noStrike" kern="1200" cap="none" spc="0" normalizeH="0" baseline="0" noProof="0" dirty="0">
                <a:ln>
                  <a:noFill/>
                </a:ln>
                <a:solidFill>
                  <a:srgbClr val="FFFFFF"/>
                </a:solidFill>
                <a:effectLst/>
                <a:uLnTx/>
                <a:uFillTx/>
                <a:latin typeface="Futura Bk BT" panose="020B0602020204020303" pitchFamily="34" charset="0"/>
                <a:ea typeface="+mn-ea"/>
                <a:cs typeface="+mn-cs"/>
              </a:rPr>
              <a:t>Interpretive Biases </a:t>
            </a:r>
            <a:endPar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a:p>
            <a:pPr marL="398463" marR="0" lvl="1"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Everything is a competition</a:t>
            </a:r>
          </a:p>
          <a:p>
            <a:pPr marL="398463" marR="0" lvl="1"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Giving up is an admission of defeat</a:t>
            </a:r>
          </a:p>
        </p:txBody>
      </p:sp>
      <p:sp>
        <p:nvSpPr>
          <p:cNvPr id="7" name="Content Placeholder 2"/>
          <p:cNvSpPr txBox="1">
            <a:spLocks/>
          </p:cNvSpPr>
          <p:nvPr/>
        </p:nvSpPr>
        <p:spPr>
          <a:xfrm>
            <a:off x="2041026" y="3257647"/>
            <a:ext cx="5350374" cy="1009553"/>
          </a:xfrm>
          <a:prstGeom prst="rect">
            <a:avLst/>
          </a:prstGeom>
          <a:solidFill>
            <a:schemeClr val="accent1"/>
          </a:solidFill>
        </p:spPr>
        <p:txBody>
          <a:bodyPr>
            <a:normAutofit/>
          </a:bodyPr>
          <a:lstStyle>
            <a:lvl1pPr marL="457200" indent="-457200" algn="l" rtl="0" eaLnBrk="1" fontAlgn="base" hangingPunct="1">
              <a:spcBef>
                <a:spcPct val="20000"/>
              </a:spcBef>
              <a:spcAft>
                <a:spcPct val="0"/>
              </a:spcAft>
              <a:buFont typeface="Wingdings" pitchFamily="2" charset="2"/>
              <a:buChar char="¦"/>
              <a:defRPr sz="2400" kern="1200">
                <a:solidFill>
                  <a:schemeClr val="tx1"/>
                </a:solidFill>
                <a:latin typeface="Palatino Linotype" pitchFamily="18" charset="0"/>
                <a:ea typeface="+mn-ea"/>
                <a:cs typeface="+mn-cs"/>
              </a:defRPr>
            </a:lvl1pPr>
            <a:lvl2pPr marL="855663" indent="-398463" algn="l" rtl="0" eaLnBrk="1" fontAlgn="base" hangingPunct="1">
              <a:spcBef>
                <a:spcPct val="20000"/>
              </a:spcBef>
              <a:spcAft>
                <a:spcPct val="0"/>
              </a:spcAft>
              <a:buFont typeface="Wingdings 2" pitchFamily="18" charset="2"/>
              <a:buChar char=""/>
              <a:defRPr sz="2000" kern="1200">
                <a:solidFill>
                  <a:schemeClr val="tx1"/>
                </a:solidFill>
                <a:latin typeface="Palatino Linotype" pitchFamily="18" charset="0"/>
                <a:ea typeface="+mn-ea"/>
                <a:cs typeface="+mn-cs"/>
              </a:defRPr>
            </a:lvl2pPr>
            <a:lvl3pPr marL="1254125" indent="-339725" algn="l" rtl="0" eaLnBrk="1" fontAlgn="base" hangingPunct="1">
              <a:spcBef>
                <a:spcPct val="20000"/>
              </a:spcBef>
              <a:spcAft>
                <a:spcPct val="0"/>
              </a:spcAft>
              <a:buFont typeface="Wingdings" pitchFamily="2" charset="2"/>
              <a:buChar char="¤"/>
              <a:defRPr sz="1800" kern="1200">
                <a:solidFill>
                  <a:schemeClr val="tx1"/>
                </a:solidFill>
                <a:latin typeface="Palatino Linotype" pitchFamily="18" charset="0"/>
                <a:ea typeface="+mn-ea"/>
                <a:cs typeface="+mn-cs"/>
              </a:defRPr>
            </a:lvl3pPr>
            <a:lvl4pPr marL="1711325" indent="-339725" algn="l" rtl="0" eaLnBrk="1" fontAlgn="base" hangingPunct="1">
              <a:spcBef>
                <a:spcPct val="20000"/>
              </a:spcBef>
              <a:spcAft>
                <a:spcPct val="0"/>
              </a:spcAft>
              <a:buFont typeface="Wingdings 2" pitchFamily="18" charset="2"/>
              <a:buChar char=""/>
              <a:defRPr sz="1600" kern="1200">
                <a:solidFill>
                  <a:schemeClr val="tx1"/>
                </a:solidFill>
                <a:latin typeface="Palatino Linotype" pitchFamily="18" charset="0"/>
                <a:ea typeface="+mn-ea"/>
                <a:cs typeface="+mn-cs"/>
              </a:defRPr>
            </a:lvl4pPr>
            <a:lvl5pPr marL="2003425" indent="-174625" algn="l" rtl="0" eaLnBrk="1" fontAlgn="base" hangingPunct="1">
              <a:spcBef>
                <a:spcPct val="20000"/>
              </a:spcBef>
              <a:spcAft>
                <a:spcPct val="0"/>
              </a:spcAft>
              <a:buFont typeface="Arial" pitchFamily="34" charset="0"/>
              <a:buChar char="•"/>
              <a:defRPr sz="16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ts val="600"/>
              </a:spcAft>
              <a:buClrTx/>
              <a:buSzTx/>
              <a:buFont typeface="Wingdings" pitchFamily="2" charset="2"/>
              <a:buNone/>
              <a:tabLst/>
              <a:defRPr/>
            </a:pPr>
            <a:r>
              <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Potential </a:t>
            </a:r>
            <a:r>
              <a:rPr kumimoji="0" lang="en-US" sz="1800" b="1" i="0" u="sng" strike="noStrike" kern="1200" cap="none" spc="0" normalizeH="0" baseline="0" noProof="0" dirty="0">
                <a:ln>
                  <a:noFill/>
                </a:ln>
                <a:solidFill>
                  <a:srgbClr val="FFFFFF"/>
                </a:solidFill>
                <a:effectLst/>
                <a:uLnTx/>
                <a:uFillTx/>
                <a:latin typeface="Futura Bk BT" panose="020B0602020204020303" pitchFamily="34" charset="0"/>
                <a:ea typeface="+mn-ea"/>
                <a:cs typeface="+mn-cs"/>
              </a:rPr>
              <a:t>Assumption-based Thinking </a:t>
            </a:r>
            <a:endPar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a:p>
            <a:pPr marL="398463" marR="0" lvl="1"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There’s always a hidden agenda</a:t>
            </a:r>
          </a:p>
          <a:p>
            <a:pPr marL="398463" marR="0" lvl="1"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The facts speak for themselves</a:t>
            </a:r>
          </a:p>
        </p:txBody>
      </p:sp>
      <p:sp>
        <p:nvSpPr>
          <p:cNvPr id="6" name="Content Placeholder 2"/>
          <p:cNvSpPr txBox="1">
            <a:spLocks/>
          </p:cNvSpPr>
          <p:nvPr/>
        </p:nvSpPr>
        <p:spPr>
          <a:xfrm>
            <a:off x="2711328" y="4343400"/>
            <a:ext cx="5365872" cy="990600"/>
          </a:xfrm>
          <a:prstGeom prst="rect">
            <a:avLst/>
          </a:prstGeom>
          <a:solidFill>
            <a:schemeClr val="accent1"/>
          </a:solidFill>
        </p:spPr>
        <p:txBody>
          <a:bodyPr>
            <a:normAutofit/>
          </a:bodyPr>
          <a:lstStyle>
            <a:lvl1pPr marL="457200" indent="-457200" algn="l" rtl="0" eaLnBrk="1" fontAlgn="base" hangingPunct="1">
              <a:spcBef>
                <a:spcPct val="20000"/>
              </a:spcBef>
              <a:spcAft>
                <a:spcPct val="0"/>
              </a:spcAft>
              <a:buFont typeface="Wingdings" pitchFamily="2" charset="2"/>
              <a:buChar char="¦"/>
              <a:defRPr sz="2400" kern="1200">
                <a:solidFill>
                  <a:schemeClr val="tx1"/>
                </a:solidFill>
                <a:latin typeface="Palatino Linotype" pitchFamily="18" charset="0"/>
                <a:ea typeface="+mn-ea"/>
                <a:cs typeface="+mn-cs"/>
              </a:defRPr>
            </a:lvl1pPr>
            <a:lvl2pPr marL="855663" indent="-398463" algn="l" rtl="0" eaLnBrk="1" fontAlgn="base" hangingPunct="1">
              <a:spcBef>
                <a:spcPct val="20000"/>
              </a:spcBef>
              <a:spcAft>
                <a:spcPct val="0"/>
              </a:spcAft>
              <a:buFont typeface="Wingdings 2" pitchFamily="18" charset="2"/>
              <a:buChar char=""/>
              <a:defRPr sz="2000" kern="1200">
                <a:solidFill>
                  <a:schemeClr val="tx1"/>
                </a:solidFill>
                <a:latin typeface="Palatino Linotype" pitchFamily="18" charset="0"/>
                <a:ea typeface="+mn-ea"/>
                <a:cs typeface="+mn-cs"/>
              </a:defRPr>
            </a:lvl2pPr>
            <a:lvl3pPr marL="1254125" indent="-339725" algn="l" rtl="0" eaLnBrk="1" fontAlgn="base" hangingPunct="1">
              <a:spcBef>
                <a:spcPct val="20000"/>
              </a:spcBef>
              <a:spcAft>
                <a:spcPct val="0"/>
              </a:spcAft>
              <a:buFont typeface="Wingdings" pitchFamily="2" charset="2"/>
              <a:buChar char="¤"/>
              <a:defRPr sz="1800" kern="1200">
                <a:solidFill>
                  <a:schemeClr val="tx1"/>
                </a:solidFill>
                <a:latin typeface="Palatino Linotype" pitchFamily="18" charset="0"/>
                <a:ea typeface="+mn-ea"/>
                <a:cs typeface="+mn-cs"/>
              </a:defRPr>
            </a:lvl3pPr>
            <a:lvl4pPr marL="1711325" indent="-339725" algn="l" rtl="0" eaLnBrk="1" fontAlgn="base" hangingPunct="1">
              <a:spcBef>
                <a:spcPct val="20000"/>
              </a:spcBef>
              <a:spcAft>
                <a:spcPct val="0"/>
              </a:spcAft>
              <a:buFont typeface="Wingdings 2" pitchFamily="18" charset="2"/>
              <a:buChar char=""/>
              <a:defRPr sz="1600" kern="1200">
                <a:solidFill>
                  <a:schemeClr val="tx1"/>
                </a:solidFill>
                <a:latin typeface="Palatino Linotype" pitchFamily="18" charset="0"/>
                <a:ea typeface="+mn-ea"/>
                <a:cs typeface="+mn-cs"/>
              </a:defRPr>
            </a:lvl4pPr>
            <a:lvl5pPr marL="2003425" indent="-174625" algn="l" rtl="0" eaLnBrk="1" fontAlgn="base" hangingPunct="1">
              <a:spcBef>
                <a:spcPct val="20000"/>
              </a:spcBef>
              <a:spcAft>
                <a:spcPct val="0"/>
              </a:spcAft>
              <a:buFont typeface="Arial" pitchFamily="34" charset="0"/>
              <a:buChar char="•"/>
              <a:defRPr sz="16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ts val="600"/>
              </a:spcAft>
              <a:buClrTx/>
              <a:buSzTx/>
              <a:buFont typeface="Wingdings" pitchFamily="2" charset="2"/>
              <a:buNone/>
              <a:tabLst/>
              <a:defRPr/>
            </a:pPr>
            <a:r>
              <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Potential </a:t>
            </a:r>
            <a:r>
              <a:rPr kumimoji="0" lang="en-US" sz="1800" b="1" i="0" u="sng" strike="noStrike" kern="1200" cap="none" spc="0" normalizeH="0" baseline="0" noProof="0" dirty="0">
                <a:ln>
                  <a:noFill/>
                </a:ln>
                <a:solidFill>
                  <a:srgbClr val="FFFFFF"/>
                </a:solidFill>
                <a:effectLst/>
                <a:uLnTx/>
                <a:uFillTx/>
                <a:latin typeface="Futura Bk BT" panose="020B0602020204020303" pitchFamily="34" charset="0"/>
                <a:ea typeface="+mn-ea"/>
                <a:cs typeface="+mn-cs"/>
              </a:rPr>
              <a:t>Estimation Errors</a:t>
            </a:r>
            <a:r>
              <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 </a:t>
            </a:r>
          </a:p>
          <a:p>
            <a:pPr marL="398463" marR="0" lvl="1"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U</a:t>
            </a:r>
            <a:r>
              <a:rPr kumimoji="0" lang="en-US" sz="1400" b="0" i="0" u="none" strike="noStrike" kern="1200" cap="none" spc="0" normalizeH="0" baseline="0" noProof="0" dirty="0" err="1">
                <a:ln>
                  <a:noFill/>
                </a:ln>
                <a:solidFill>
                  <a:srgbClr val="FFFFFF"/>
                </a:solidFill>
                <a:effectLst/>
                <a:uLnTx/>
                <a:uFillTx/>
                <a:latin typeface="Futura Bk BT" panose="020B0602020204020303" pitchFamily="34" charset="0"/>
                <a:ea typeface="+mn-ea"/>
                <a:cs typeface="+mn-cs"/>
              </a:rPr>
              <a:t>nder</a:t>
            </a: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-estimation of the support needs of others</a:t>
            </a:r>
          </a:p>
          <a:p>
            <a:pPr marL="398463" marR="0" lvl="1"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U</a:t>
            </a:r>
            <a:r>
              <a:rPr kumimoji="0" lang="en-US" sz="1400" b="0" i="0" u="none" strike="noStrike" kern="1200" cap="none" spc="0" normalizeH="0" baseline="0" noProof="0" dirty="0" err="1">
                <a:ln>
                  <a:noFill/>
                </a:ln>
                <a:solidFill>
                  <a:srgbClr val="FFFFFF"/>
                </a:solidFill>
                <a:effectLst/>
                <a:uLnTx/>
                <a:uFillTx/>
                <a:latin typeface="Futura Bk BT" panose="020B0602020204020303" pitchFamily="34" charset="0"/>
                <a:ea typeface="+mn-ea"/>
                <a:cs typeface="+mn-cs"/>
              </a:rPr>
              <a:t>nder</a:t>
            </a: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-estimation of other people’s sensitivity to conflict</a:t>
            </a:r>
          </a:p>
        </p:txBody>
      </p:sp>
      <p:sp>
        <p:nvSpPr>
          <p:cNvPr id="10" name="Content Placeholder 2"/>
          <p:cNvSpPr txBox="1">
            <a:spLocks/>
          </p:cNvSpPr>
          <p:nvPr/>
        </p:nvSpPr>
        <p:spPr>
          <a:xfrm>
            <a:off x="3397128" y="5410200"/>
            <a:ext cx="5365872" cy="838200"/>
          </a:xfrm>
          <a:prstGeom prst="rect">
            <a:avLst/>
          </a:prstGeom>
          <a:solidFill>
            <a:schemeClr val="accent1"/>
          </a:solidFill>
        </p:spPr>
        <p:txBody>
          <a:bodyPr>
            <a:normAutofit/>
          </a:bodyPr>
          <a:lstStyle>
            <a:lvl1pPr marL="457200" indent="-457200" algn="l" rtl="0" eaLnBrk="1" fontAlgn="base" hangingPunct="1">
              <a:spcBef>
                <a:spcPct val="20000"/>
              </a:spcBef>
              <a:spcAft>
                <a:spcPct val="0"/>
              </a:spcAft>
              <a:buFont typeface="Wingdings" pitchFamily="2" charset="2"/>
              <a:buChar char="¦"/>
              <a:defRPr sz="2400" kern="1200">
                <a:solidFill>
                  <a:schemeClr val="tx1"/>
                </a:solidFill>
                <a:latin typeface="Palatino Linotype" pitchFamily="18" charset="0"/>
                <a:ea typeface="+mn-ea"/>
                <a:cs typeface="+mn-cs"/>
              </a:defRPr>
            </a:lvl1pPr>
            <a:lvl2pPr marL="855663" indent="-398463" algn="l" rtl="0" eaLnBrk="1" fontAlgn="base" hangingPunct="1">
              <a:spcBef>
                <a:spcPct val="20000"/>
              </a:spcBef>
              <a:spcAft>
                <a:spcPct val="0"/>
              </a:spcAft>
              <a:buFont typeface="Wingdings 2" pitchFamily="18" charset="2"/>
              <a:buChar char=""/>
              <a:defRPr sz="2000" kern="1200">
                <a:solidFill>
                  <a:schemeClr val="tx1"/>
                </a:solidFill>
                <a:latin typeface="Palatino Linotype" pitchFamily="18" charset="0"/>
                <a:ea typeface="+mn-ea"/>
                <a:cs typeface="+mn-cs"/>
              </a:defRPr>
            </a:lvl2pPr>
            <a:lvl3pPr marL="1254125" indent="-339725" algn="l" rtl="0" eaLnBrk="1" fontAlgn="base" hangingPunct="1">
              <a:spcBef>
                <a:spcPct val="20000"/>
              </a:spcBef>
              <a:spcAft>
                <a:spcPct val="0"/>
              </a:spcAft>
              <a:buFont typeface="Wingdings" pitchFamily="2" charset="2"/>
              <a:buChar char="¤"/>
              <a:defRPr sz="1800" kern="1200">
                <a:solidFill>
                  <a:schemeClr val="tx1"/>
                </a:solidFill>
                <a:latin typeface="Palatino Linotype" pitchFamily="18" charset="0"/>
                <a:ea typeface="+mn-ea"/>
                <a:cs typeface="+mn-cs"/>
              </a:defRPr>
            </a:lvl3pPr>
            <a:lvl4pPr marL="1711325" indent="-339725" algn="l" rtl="0" eaLnBrk="1" fontAlgn="base" hangingPunct="1">
              <a:spcBef>
                <a:spcPct val="20000"/>
              </a:spcBef>
              <a:spcAft>
                <a:spcPct val="0"/>
              </a:spcAft>
              <a:buFont typeface="Wingdings 2" pitchFamily="18" charset="2"/>
              <a:buChar char=""/>
              <a:defRPr sz="1600" kern="1200">
                <a:solidFill>
                  <a:schemeClr val="tx1"/>
                </a:solidFill>
                <a:latin typeface="Palatino Linotype" pitchFamily="18" charset="0"/>
                <a:ea typeface="+mn-ea"/>
                <a:cs typeface="+mn-cs"/>
              </a:defRPr>
            </a:lvl4pPr>
            <a:lvl5pPr marL="2003425" indent="-174625" algn="l" rtl="0" eaLnBrk="1" fontAlgn="base" hangingPunct="1">
              <a:spcBef>
                <a:spcPct val="20000"/>
              </a:spcBef>
              <a:spcAft>
                <a:spcPct val="0"/>
              </a:spcAft>
              <a:buFont typeface="Arial" pitchFamily="34" charset="0"/>
              <a:buChar char="•"/>
              <a:defRPr sz="16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ts val="600"/>
              </a:spcAft>
              <a:buClrTx/>
              <a:buSzTx/>
              <a:buFont typeface="Wingdings" pitchFamily="2" charset="2"/>
              <a:buNone/>
              <a:tabLst/>
              <a:defRPr/>
            </a:pPr>
            <a:r>
              <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Potential </a:t>
            </a:r>
            <a:r>
              <a:rPr kumimoji="0" lang="en-US" sz="1800" b="1" i="0" u="sng" strike="noStrike" kern="1200" cap="none" spc="0" normalizeH="0" baseline="0" noProof="0" dirty="0">
                <a:ln>
                  <a:noFill/>
                </a:ln>
                <a:solidFill>
                  <a:srgbClr val="FFFFFF"/>
                </a:solidFill>
                <a:effectLst/>
                <a:uLnTx/>
                <a:uFillTx/>
                <a:latin typeface="Futura Bk BT" panose="020B0602020204020303" pitchFamily="34" charset="0"/>
                <a:ea typeface="+mn-ea"/>
                <a:cs typeface="+mn-cs"/>
              </a:rPr>
              <a:t>Attribution Errors</a:t>
            </a:r>
            <a:endParaRPr kumimoji="0" lang="en-US" sz="1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a:p>
            <a:pPr marL="398463" marR="0" lvl="1"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A</a:t>
            </a:r>
            <a:r>
              <a:rPr kumimoji="0" lang="en-US" sz="1400" b="0" i="0" u="none" strike="noStrike" kern="1200" cap="none" spc="0" normalizeH="0" baseline="0" noProof="0" dirty="0" err="1">
                <a:ln>
                  <a:noFill/>
                </a:ln>
                <a:solidFill>
                  <a:srgbClr val="FFFFFF"/>
                </a:solidFill>
                <a:effectLst/>
                <a:uLnTx/>
                <a:uFillTx/>
                <a:latin typeface="Futura Bk BT" panose="020B0602020204020303" pitchFamily="34" charset="0"/>
                <a:ea typeface="+mn-ea"/>
                <a:cs typeface="+mn-cs"/>
              </a:rPr>
              <a:t>ttributing</a:t>
            </a:r>
            <a:r>
              <a:rPr kumimoji="0" lang="en-US" sz="1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 negative intent to others, projecting</a:t>
            </a:r>
          </a:p>
        </p:txBody>
      </p:sp>
    </p:spTree>
    <p:extLst>
      <p:ext uri="{BB962C8B-B14F-4D97-AF65-F5344CB8AC3E}">
        <p14:creationId xmlns:p14="http://schemas.microsoft.com/office/powerpoint/2010/main" val="250958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Examples of Motivational Biases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77764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motivation to Give</a:t>
            </a:r>
          </a:p>
        </p:txBody>
      </p:sp>
      <p:sp>
        <p:nvSpPr>
          <p:cNvPr id="5" name="Content Placeholder 4"/>
          <p:cNvSpPr>
            <a:spLocks noGrp="1"/>
          </p:cNvSpPr>
          <p:nvPr>
            <p:ph idx="1"/>
          </p:nvPr>
        </p:nvSpPr>
        <p:spPr>
          <a:xfrm>
            <a:off x="450000" y="1714501"/>
            <a:ext cx="5950800" cy="647699"/>
          </a:xfrm>
        </p:spPr>
        <p:txBody>
          <a:bodyPr/>
          <a:lstStyle/>
          <a:p>
            <a:r>
              <a:rPr lang="en-US" dirty="0"/>
              <a:t>When someone is </a:t>
            </a:r>
            <a:r>
              <a:rPr lang="en-US" u="sng" dirty="0"/>
              <a:t>high</a:t>
            </a:r>
            <a:r>
              <a:rPr lang="en-US" dirty="0"/>
              <a:t> on the motivation to give, they may think…</a:t>
            </a:r>
          </a:p>
        </p:txBody>
      </p:sp>
      <p:sp>
        <p:nvSpPr>
          <p:cNvPr id="2" name="TextBox 1"/>
          <p:cNvSpPr txBox="1"/>
          <p:nvPr/>
        </p:nvSpPr>
        <p:spPr>
          <a:xfrm>
            <a:off x="2362200" y="4800600"/>
            <a:ext cx="2743200" cy="3847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(Assumption Bias)</a:t>
            </a:r>
          </a:p>
        </p:txBody>
      </p:sp>
      <p:sp>
        <p:nvSpPr>
          <p:cNvPr id="3" name="Rectangular Callout 2"/>
          <p:cNvSpPr/>
          <p:nvPr/>
        </p:nvSpPr>
        <p:spPr>
          <a:xfrm>
            <a:off x="2438400" y="2667000"/>
            <a:ext cx="4343400" cy="2133600"/>
          </a:xfrm>
          <a:prstGeom prst="wedgeRectCallout">
            <a:avLst>
              <a:gd name="adj1" fmla="val 75001"/>
              <a:gd name="adj2" fmla="val 100198"/>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“Everyone wants my help.”</a:t>
            </a:r>
          </a:p>
        </p:txBody>
      </p:sp>
      <p:pic>
        <p:nvPicPr>
          <p:cNvPr id="3074" name="Picture 2" descr="R:\Webinars\2020-06 Motivation and Bias\silhouette gr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5116527"/>
            <a:ext cx="1820368" cy="210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96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motivation to Maintain Autonomy</a:t>
            </a:r>
          </a:p>
        </p:txBody>
      </p:sp>
      <p:sp>
        <p:nvSpPr>
          <p:cNvPr id="5" name="Content Placeholder 4"/>
          <p:cNvSpPr>
            <a:spLocks noGrp="1"/>
          </p:cNvSpPr>
          <p:nvPr>
            <p:ph idx="1"/>
          </p:nvPr>
        </p:nvSpPr>
        <p:spPr>
          <a:xfrm>
            <a:off x="450000" y="1714501"/>
            <a:ext cx="6865200" cy="647699"/>
          </a:xfrm>
        </p:spPr>
        <p:txBody>
          <a:bodyPr/>
          <a:lstStyle/>
          <a:p>
            <a:r>
              <a:rPr lang="en-US" dirty="0"/>
              <a:t>When someone is </a:t>
            </a:r>
            <a:r>
              <a:rPr lang="en-US" u="sng" dirty="0"/>
              <a:t>highly</a:t>
            </a:r>
            <a:r>
              <a:rPr lang="en-US" dirty="0"/>
              <a:t> motivated to be self-sufficient, they may think…</a:t>
            </a:r>
          </a:p>
        </p:txBody>
      </p:sp>
      <p:sp>
        <p:nvSpPr>
          <p:cNvPr id="2" name="TextBox 1"/>
          <p:cNvSpPr txBox="1"/>
          <p:nvPr/>
        </p:nvSpPr>
        <p:spPr>
          <a:xfrm>
            <a:off x="1295400" y="4419600"/>
            <a:ext cx="2743200" cy="3847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(Interpretive Bias)</a:t>
            </a:r>
          </a:p>
        </p:txBody>
      </p:sp>
      <p:sp>
        <p:nvSpPr>
          <p:cNvPr id="3" name="Rectangular Callout 2"/>
          <p:cNvSpPr/>
          <p:nvPr/>
        </p:nvSpPr>
        <p:spPr>
          <a:xfrm>
            <a:off x="1371600" y="2819400"/>
            <a:ext cx="6324600" cy="1617133"/>
          </a:xfrm>
          <a:prstGeom prst="wedgeRectCallout">
            <a:avLst>
              <a:gd name="adj1" fmla="val 52942"/>
              <a:gd name="adj2" fmla="val 130381"/>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“Support is just an attempt to interfere and take control.”</a:t>
            </a:r>
          </a:p>
        </p:txBody>
      </p:sp>
      <p:pic>
        <p:nvPicPr>
          <p:cNvPr id="6" name="Picture 2" descr="R:\Webinars\2020-06 Motivation and Bias\silhouette gr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5116527"/>
            <a:ext cx="1820368" cy="210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6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motivation to Achieve and Succeed</a:t>
            </a:r>
          </a:p>
        </p:txBody>
      </p:sp>
      <p:sp>
        <p:nvSpPr>
          <p:cNvPr id="5" name="Content Placeholder 4"/>
          <p:cNvSpPr>
            <a:spLocks noGrp="1"/>
          </p:cNvSpPr>
          <p:nvPr>
            <p:ph idx="1"/>
          </p:nvPr>
        </p:nvSpPr>
        <p:spPr>
          <a:xfrm>
            <a:off x="450000" y="1714501"/>
            <a:ext cx="7170000" cy="647699"/>
          </a:xfrm>
        </p:spPr>
        <p:txBody>
          <a:bodyPr/>
          <a:lstStyle/>
          <a:p>
            <a:r>
              <a:rPr lang="en-US" dirty="0"/>
              <a:t>When someone is </a:t>
            </a:r>
            <a:r>
              <a:rPr lang="en-US" u="sng" dirty="0"/>
              <a:t>highly</a:t>
            </a:r>
            <a:r>
              <a:rPr lang="en-US" dirty="0"/>
              <a:t> motivated to achieve and succeed, they may think…</a:t>
            </a:r>
          </a:p>
        </p:txBody>
      </p:sp>
      <p:sp>
        <p:nvSpPr>
          <p:cNvPr id="2" name="TextBox 1"/>
          <p:cNvSpPr txBox="1"/>
          <p:nvPr/>
        </p:nvSpPr>
        <p:spPr>
          <a:xfrm>
            <a:off x="2057400" y="4800600"/>
            <a:ext cx="2743200" cy="3847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(Mindset Bias)</a:t>
            </a:r>
          </a:p>
        </p:txBody>
      </p:sp>
      <p:sp>
        <p:nvSpPr>
          <p:cNvPr id="3" name="Rectangular Callout 2"/>
          <p:cNvSpPr/>
          <p:nvPr/>
        </p:nvSpPr>
        <p:spPr>
          <a:xfrm>
            <a:off x="2133600" y="2667000"/>
            <a:ext cx="5101166" cy="2133600"/>
          </a:xfrm>
          <a:prstGeom prst="wedgeRectCallout">
            <a:avLst>
              <a:gd name="adj1" fmla="val 60985"/>
              <a:gd name="adj2" fmla="val 98958"/>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“It’s never good enough”</a:t>
            </a:r>
          </a:p>
        </p:txBody>
      </p:sp>
      <p:pic>
        <p:nvPicPr>
          <p:cNvPr id="6" name="Picture 2" descr="R:\Webinars\2020-06 Motivation and Bias\silhouette gr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5116527"/>
            <a:ext cx="1820368" cy="210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Agenda</a:t>
            </a:r>
          </a:p>
        </p:txBody>
      </p:sp>
      <p:sp>
        <p:nvSpPr>
          <p:cNvPr id="3" name="Content Placeholder 2"/>
          <p:cNvSpPr>
            <a:spLocks noGrp="1"/>
          </p:cNvSpPr>
          <p:nvPr>
            <p:ph idx="1"/>
          </p:nvPr>
        </p:nvSpPr>
        <p:spPr/>
        <p:txBody>
          <a:bodyPr>
            <a:normAutofit/>
          </a:bodyPr>
          <a:lstStyle/>
          <a:p>
            <a:r>
              <a:rPr lang="en-US" sz="2400" dirty="0"/>
              <a:t>Brain Basics</a:t>
            </a:r>
          </a:p>
          <a:p>
            <a:r>
              <a:rPr lang="en-US" sz="2400" dirty="0"/>
              <a:t>Understanding Bias</a:t>
            </a:r>
          </a:p>
          <a:p>
            <a:r>
              <a:rPr lang="en-US" sz="2400" dirty="0"/>
              <a:t>Motivation and Bias</a:t>
            </a:r>
          </a:p>
          <a:p>
            <a:r>
              <a:rPr lang="en-US" sz="2400" dirty="0"/>
              <a:t>Dealing with Bias</a:t>
            </a:r>
          </a:p>
          <a:p>
            <a:endParaRPr lang="en-US" sz="2400" dirty="0"/>
          </a:p>
        </p:txBody>
      </p:sp>
    </p:spTree>
    <p:extLst>
      <p:ext uri="{BB962C8B-B14F-4D97-AF65-F5344CB8AC3E}">
        <p14:creationId xmlns:p14="http://schemas.microsoft.com/office/powerpoint/2010/main" val="1794791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motivation for External Recognition</a:t>
            </a:r>
          </a:p>
        </p:txBody>
      </p:sp>
      <p:sp>
        <p:nvSpPr>
          <p:cNvPr id="5" name="Content Placeholder 4"/>
          <p:cNvSpPr>
            <a:spLocks noGrp="1"/>
          </p:cNvSpPr>
          <p:nvPr>
            <p:ph idx="1"/>
          </p:nvPr>
        </p:nvSpPr>
        <p:spPr>
          <a:xfrm>
            <a:off x="450000" y="1714501"/>
            <a:ext cx="7170000" cy="647699"/>
          </a:xfrm>
        </p:spPr>
        <p:txBody>
          <a:bodyPr/>
          <a:lstStyle/>
          <a:p>
            <a:r>
              <a:rPr lang="en-US" dirty="0"/>
              <a:t>When someone has </a:t>
            </a:r>
            <a:r>
              <a:rPr lang="en-US" i="1" u="sng" dirty="0"/>
              <a:t>less</a:t>
            </a:r>
            <a:r>
              <a:rPr lang="en-US" dirty="0"/>
              <a:t> motivation for external recognition, they may think…</a:t>
            </a:r>
          </a:p>
        </p:txBody>
      </p:sp>
      <p:sp>
        <p:nvSpPr>
          <p:cNvPr id="2" name="TextBox 1"/>
          <p:cNvSpPr txBox="1"/>
          <p:nvPr/>
        </p:nvSpPr>
        <p:spPr>
          <a:xfrm>
            <a:off x="1371600" y="4800600"/>
            <a:ext cx="2743200" cy="3847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(Estimation Error)</a:t>
            </a:r>
          </a:p>
        </p:txBody>
      </p:sp>
      <p:sp>
        <p:nvSpPr>
          <p:cNvPr id="3" name="Rectangular Callout 2"/>
          <p:cNvSpPr/>
          <p:nvPr/>
        </p:nvSpPr>
        <p:spPr>
          <a:xfrm>
            <a:off x="1447800" y="2590800"/>
            <a:ext cx="6324600" cy="2133600"/>
          </a:xfrm>
          <a:prstGeom prst="wedgeRectCallout">
            <a:avLst>
              <a:gd name="adj1" fmla="val 50917"/>
              <a:gd name="adj2" fmla="val 102528"/>
            </a:avLst>
          </a:prstGeom>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“They don’t want a lot of praise or fuss about their accomplishments.”</a:t>
            </a:r>
          </a:p>
        </p:txBody>
      </p:sp>
      <p:pic>
        <p:nvPicPr>
          <p:cNvPr id="6" name="Picture 2" descr="R:\Webinars\2020-06 Motivation and Bias\silhouette gr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5116527"/>
            <a:ext cx="1820368" cy="210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82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6522670" y="3818841"/>
            <a:ext cx="1715185" cy="1715185"/>
          </a:xfrm>
          <a:prstGeom prst="ellipse">
            <a:avLst/>
          </a:prstGeom>
          <a:solidFill>
            <a:schemeClr val="accent1"/>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279400" y="304800"/>
            <a:ext cx="7467600" cy="609600"/>
          </a:xfrm>
        </p:spPr>
        <p:txBody>
          <a:bodyPr/>
          <a:lstStyle/>
          <a:p>
            <a:r>
              <a:rPr lang="en-US" dirty="0"/>
              <a:t>Examples of multiple bias effects: Interpersonal Dynamics</a:t>
            </a:r>
          </a:p>
        </p:txBody>
      </p:sp>
      <p:sp>
        <p:nvSpPr>
          <p:cNvPr id="3" name="TextBox 2"/>
          <p:cNvSpPr txBox="1"/>
          <p:nvPr/>
        </p:nvSpPr>
        <p:spPr>
          <a:xfrm>
            <a:off x="1706221" y="4313048"/>
            <a:ext cx="2981862"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Sensitive to feeling isolated or excluded</a:t>
            </a:r>
            <a:endPar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endParaRPr>
          </a:p>
        </p:txBody>
      </p:sp>
      <p:sp>
        <p:nvSpPr>
          <p:cNvPr id="5" name="TextBox 4"/>
          <p:cNvSpPr txBox="1"/>
          <p:nvPr/>
        </p:nvSpPr>
        <p:spPr>
          <a:xfrm>
            <a:off x="3855670" y="2841963"/>
            <a:ext cx="3933704"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Sensitive to feeling unappreciated or under-recognised</a:t>
            </a:r>
            <a:endPar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endParaRPr>
          </a:p>
        </p:txBody>
      </p:sp>
      <p:sp>
        <p:nvSpPr>
          <p:cNvPr id="6" name="TextBox 5"/>
          <p:cNvSpPr txBox="1"/>
          <p:nvPr/>
        </p:nvSpPr>
        <p:spPr>
          <a:xfrm>
            <a:off x="5867400" y="1676400"/>
            <a:ext cx="2377342"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Sensitive to feeling ignored</a:t>
            </a:r>
            <a:endPar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endParaRPr>
          </a:p>
        </p:txBody>
      </p:sp>
      <p:sp>
        <p:nvSpPr>
          <p:cNvPr id="10" name="TextBox 9"/>
          <p:cNvSpPr txBox="1"/>
          <p:nvPr/>
        </p:nvSpPr>
        <p:spPr>
          <a:xfrm>
            <a:off x="1365429" y="1670008"/>
            <a:ext cx="2642641"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Sensitive to feeling unsupported</a:t>
            </a:r>
            <a:endPar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788343" y="3982012"/>
            <a:ext cx="1202206" cy="1388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Webinars\2020-06 Motivation and Bias\silhouette gr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270" y="1676400"/>
            <a:ext cx="681584" cy="7874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Webinars\2020-06 Motivation and Bias\silhouette gr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637" y="4260712"/>
            <a:ext cx="681584" cy="7874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Webinars\2020-06 Motivation and Bias\silhouette gr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3670" y="2956075"/>
            <a:ext cx="681584" cy="7874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Webinars\2020-06 Motivation and Bias\silhouette gr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1070" y="1630232"/>
            <a:ext cx="681584" cy="787437"/>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p:cNvCxnSpPr/>
          <p:nvPr/>
        </p:nvCxnSpPr>
        <p:spPr>
          <a:xfrm>
            <a:off x="4617670" y="4666991"/>
            <a:ext cx="1219200" cy="9442"/>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32" name="Straight Connector 31"/>
          <p:cNvCxnSpPr/>
          <p:nvPr/>
        </p:nvCxnSpPr>
        <p:spPr>
          <a:xfrm>
            <a:off x="3945424" y="2023950"/>
            <a:ext cx="900846" cy="0"/>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34" name="Straight Connector 33"/>
          <p:cNvCxnSpPr/>
          <p:nvPr/>
        </p:nvCxnSpPr>
        <p:spPr>
          <a:xfrm>
            <a:off x="2103070" y="2565578"/>
            <a:ext cx="414064" cy="225248"/>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36" name="Straight Connector 35"/>
          <p:cNvCxnSpPr/>
          <p:nvPr/>
        </p:nvCxnSpPr>
        <p:spPr>
          <a:xfrm flipV="1">
            <a:off x="2167095" y="3982012"/>
            <a:ext cx="356650" cy="180414"/>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49" name="Straight Connector 48"/>
          <p:cNvCxnSpPr/>
          <p:nvPr/>
        </p:nvCxnSpPr>
        <p:spPr>
          <a:xfrm flipH="1">
            <a:off x="6141670" y="2644814"/>
            <a:ext cx="402295" cy="225248"/>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50" name="Straight Connector 49"/>
          <p:cNvCxnSpPr/>
          <p:nvPr/>
        </p:nvCxnSpPr>
        <p:spPr>
          <a:xfrm flipH="1" flipV="1">
            <a:off x="6141670" y="4061248"/>
            <a:ext cx="319484" cy="180414"/>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spTree>
    <p:extLst>
      <p:ext uri="{BB962C8B-B14F-4D97-AF65-F5344CB8AC3E}">
        <p14:creationId xmlns:p14="http://schemas.microsoft.com/office/powerpoint/2010/main" val="317046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5" grpId="0"/>
      <p:bldP spid="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E451-0ED6-4FD0-AB58-3522DFFDF87C}"/>
              </a:ext>
            </a:extLst>
          </p:cNvPr>
          <p:cNvSpPr>
            <a:spLocks noGrp="1"/>
          </p:cNvSpPr>
          <p:nvPr>
            <p:ph type="title"/>
          </p:nvPr>
        </p:nvSpPr>
        <p:spPr/>
        <p:txBody>
          <a:bodyPr/>
          <a:lstStyle/>
          <a:p>
            <a:r>
              <a:rPr lang="en-US" dirty="0"/>
              <a:t>Exercise slide – 12 minutes</a:t>
            </a:r>
          </a:p>
        </p:txBody>
      </p:sp>
      <p:sp>
        <p:nvSpPr>
          <p:cNvPr id="4" name="Oval 3">
            <a:extLst>
              <a:ext uri="{FF2B5EF4-FFF2-40B4-BE49-F238E27FC236}">
                <a16:creationId xmlns:a16="http://schemas.microsoft.com/office/drawing/2014/main" id="{658081D6-5ED6-47A5-80B9-BA2379FE0A8E}"/>
              </a:ext>
            </a:extLst>
          </p:cNvPr>
          <p:cNvSpPr/>
          <p:nvPr/>
        </p:nvSpPr>
        <p:spPr>
          <a:xfrm>
            <a:off x="6553200" y="3542615"/>
            <a:ext cx="1715185" cy="1715185"/>
          </a:xfrm>
          <a:prstGeom prst="ellipse">
            <a:avLst/>
          </a:prstGeom>
          <a:solidFill>
            <a:schemeClr val="accent1"/>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B872BCFE-3E2D-48A4-A18A-62F2D71D956D}"/>
              </a:ext>
            </a:extLst>
          </p:cNvPr>
          <p:cNvSpPr txBox="1"/>
          <p:nvPr/>
        </p:nvSpPr>
        <p:spPr>
          <a:xfrm>
            <a:off x="1736751" y="4036822"/>
            <a:ext cx="2981862"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Sensitive to feeling isolated or excluded</a:t>
            </a:r>
            <a:endPar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endParaRPr>
          </a:p>
        </p:txBody>
      </p:sp>
      <p:sp>
        <p:nvSpPr>
          <p:cNvPr id="6" name="TextBox 5">
            <a:extLst>
              <a:ext uri="{FF2B5EF4-FFF2-40B4-BE49-F238E27FC236}">
                <a16:creationId xmlns:a16="http://schemas.microsoft.com/office/drawing/2014/main" id="{764A8BCF-0C21-4329-BB97-F02CA24A13F8}"/>
              </a:ext>
            </a:extLst>
          </p:cNvPr>
          <p:cNvSpPr txBox="1"/>
          <p:nvPr/>
        </p:nvSpPr>
        <p:spPr>
          <a:xfrm>
            <a:off x="3886200" y="2565737"/>
            <a:ext cx="3933704"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Sensitive to feeling unappreciated or under-recognised</a:t>
            </a:r>
            <a:endPar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endParaRPr>
          </a:p>
        </p:txBody>
      </p:sp>
      <p:sp>
        <p:nvSpPr>
          <p:cNvPr id="7" name="TextBox 6">
            <a:extLst>
              <a:ext uri="{FF2B5EF4-FFF2-40B4-BE49-F238E27FC236}">
                <a16:creationId xmlns:a16="http://schemas.microsoft.com/office/drawing/2014/main" id="{27FAE283-5504-47CC-A432-D2B3CE8393F2}"/>
              </a:ext>
            </a:extLst>
          </p:cNvPr>
          <p:cNvSpPr txBox="1"/>
          <p:nvPr/>
        </p:nvSpPr>
        <p:spPr>
          <a:xfrm>
            <a:off x="5897930" y="1400174"/>
            <a:ext cx="2377342"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Sensitive to feeling ignored</a:t>
            </a:r>
            <a:endPar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endParaRPr>
          </a:p>
        </p:txBody>
      </p:sp>
      <p:sp>
        <p:nvSpPr>
          <p:cNvPr id="8" name="TextBox 7">
            <a:extLst>
              <a:ext uri="{FF2B5EF4-FFF2-40B4-BE49-F238E27FC236}">
                <a16:creationId xmlns:a16="http://schemas.microsoft.com/office/drawing/2014/main" id="{6A903366-E920-46F0-9D4C-57248B71E06B}"/>
              </a:ext>
            </a:extLst>
          </p:cNvPr>
          <p:cNvSpPr txBox="1"/>
          <p:nvPr/>
        </p:nvSpPr>
        <p:spPr>
          <a:xfrm>
            <a:off x="1395959" y="1393782"/>
            <a:ext cx="2642641"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IE"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Sensitive to feeling unsupported</a:t>
            </a:r>
            <a:endPar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endParaRPr>
          </a:p>
        </p:txBody>
      </p:sp>
      <p:pic>
        <p:nvPicPr>
          <p:cNvPr id="9" name="Picture 2">
            <a:extLst>
              <a:ext uri="{FF2B5EF4-FFF2-40B4-BE49-F238E27FC236}">
                <a16:creationId xmlns:a16="http://schemas.microsoft.com/office/drawing/2014/main" id="{C4F118FE-D7A5-433A-B9C2-10366287AC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18873" y="3705786"/>
            <a:ext cx="1202206" cy="13888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Webinars\2020-06 Motivation and Bias\silhouette gray.png">
            <a:extLst>
              <a:ext uri="{FF2B5EF4-FFF2-40B4-BE49-F238E27FC236}">
                <a16:creationId xmlns:a16="http://schemas.microsoft.com/office/drawing/2014/main" id="{599FCDC1-C17A-40F9-A2FF-50CED62C7A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400174"/>
            <a:ext cx="681584" cy="7874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Webinars\2020-06 Motivation and Bias\silhouette gray.png">
            <a:extLst>
              <a:ext uri="{FF2B5EF4-FFF2-40B4-BE49-F238E27FC236}">
                <a16:creationId xmlns:a16="http://schemas.microsoft.com/office/drawing/2014/main" id="{AF97D986-6EAA-4BCD-89C5-AE88777493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167" y="3984486"/>
            <a:ext cx="681584" cy="7874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Webinars\2020-06 Motivation and Bias\silhouette gray.png">
            <a:extLst>
              <a:ext uri="{FF2B5EF4-FFF2-40B4-BE49-F238E27FC236}">
                <a16:creationId xmlns:a16="http://schemas.microsoft.com/office/drawing/2014/main" id="{444E3015-8E71-4CAB-B20D-1CBB211BF8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679849"/>
            <a:ext cx="681584" cy="7874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Webinars\2020-06 Motivation and Bias\silhouette gray.png">
            <a:extLst>
              <a:ext uri="{FF2B5EF4-FFF2-40B4-BE49-F238E27FC236}">
                <a16:creationId xmlns:a16="http://schemas.microsoft.com/office/drawing/2014/main" id="{BC6E83AB-AA4C-4E53-B0B4-EE53C0659F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354006"/>
            <a:ext cx="681584" cy="78743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61E55E2-8F36-4330-9B95-5AC184BA5F0B}"/>
              </a:ext>
            </a:extLst>
          </p:cNvPr>
          <p:cNvCxnSpPr/>
          <p:nvPr/>
        </p:nvCxnSpPr>
        <p:spPr>
          <a:xfrm>
            <a:off x="4648200" y="4390765"/>
            <a:ext cx="1219200" cy="9442"/>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997D0874-8E1E-4EAE-89A0-8288CBADC2EF}"/>
              </a:ext>
            </a:extLst>
          </p:cNvPr>
          <p:cNvCxnSpPr/>
          <p:nvPr/>
        </p:nvCxnSpPr>
        <p:spPr>
          <a:xfrm>
            <a:off x="3975954" y="1747724"/>
            <a:ext cx="900846" cy="0"/>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6BC5258D-6509-428F-AB12-55BB4AAA9CCA}"/>
              </a:ext>
            </a:extLst>
          </p:cNvPr>
          <p:cNvCxnSpPr/>
          <p:nvPr/>
        </p:nvCxnSpPr>
        <p:spPr>
          <a:xfrm>
            <a:off x="2133600" y="2289352"/>
            <a:ext cx="414064" cy="225248"/>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17" name="Straight Connector 16">
            <a:extLst>
              <a:ext uri="{FF2B5EF4-FFF2-40B4-BE49-F238E27FC236}">
                <a16:creationId xmlns:a16="http://schemas.microsoft.com/office/drawing/2014/main" id="{4276508A-8B38-429D-9823-EB418476EF1E}"/>
              </a:ext>
            </a:extLst>
          </p:cNvPr>
          <p:cNvCxnSpPr/>
          <p:nvPr/>
        </p:nvCxnSpPr>
        <p:spPr>
          <a:xfrm flipV="1">
            <a:off x="2197625" y="3705786"/>
            <a:ext cx="356650" cy="180414"/>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18" name="Straight Connector 17">
            <a:extLst>
              <a:ext uri="{FF2B5EF4-FFF2-40B4-BE49-F238E27FC236}">
                <a16:creationId xmlns:a16="http://schemas.microsoft.com/office/drawing/2014/main" id="{08CD2AC0-7902-4719-A878-D9FF36B714DA}"/>
              </a:ext>
            </a:extLst>
          </p:cNvPr>
          <p:cNvCxnSpPr/>
          <p:nvPr/>
        </p:nvCxnSpPr>
        <p:spPr>
          <a:xfrm flipH="1">
            <a:off x="6172200" y="2368588"/>
            <a:ext cx="402295" cy="225248"/>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4BC50C34-EE1A-4335-A7CB-79A34A12B3ED}"/>
              </a:ext>
            </a:extLst>
          </p:cNvPr>
          <p:cNvCxnSpPr/>
          <p:nvPr/>
        </p:nvCxnSpPr>
        <p:spPr>
          <a:xfrm flipH="1" flipV="1">
            <a:off x="6172200" y="3785022"/>
            <a:ext cx="319484" cy="180414"/>
          </a:xfrm>
          <a:prstGeom prst="line">
            <a:avLst/>
          </a:prstGeom>
          <a:ln w="6350" cap="sq">
            <a:prstDash val="dash"/>
          </a:ln>
        </p:spPr>
        <p:style>
          <a:lnRef idx="1">
            <a:schemeClr val="accent1"/>
          </a:lnRef>
          <a:fillRef idx="0">
            <a:schemeClr val="accent1"/>
          </a:fillRef>
          <a:effectRef idx="0">
            <a:schemeClr val="accent1"/>
          </a:effectRef>
          <a:fontRef idx="minor">
            <a:schemeClr val="lt1"/>
          </a:fontRef>
        </p:style>
      </p:cxnSp>
      <p:sp>
        <p:nvSpPr>
          <p:cNvPr id="20" name="TextBox 19">
            <a:extLst>
              <a:ext uri="{FF2B5EF4-FFF2-40B4-BE49-F238E27FC236}">
                <a16:creationId xmlns:a16="http://schemas.microsoft.com/office/drawing/2014/main" id="{8BB5C3C1-4534-45E9-A020-3D73B233019F}"/>
              </a:ext>
            </a:extLst>
          </p:cNvPr>
          <p:cNvSpPr txBox="1"/>
          <p:nvPr/>
        </p:nvSpPr>
        <p:spPr>
          <a:xfrm>
            <a:off x="2133600" y="5305961"/>
            <a:ext cx="6705600" cy="132343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What are my unique sensitivities?</a:t>
            </a:r>
          </a:p>
          <a:p>
            <a:pPr marL="0" marR="0" lvl="0" indent="0" algn="r" defTabSz="914377"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Which are greatest/least?</a:t>
            </a:r>
          </a:p>
          <a:p>
            <a:pPr marL="0" marR="0" lvl="0" indent="0" algn="r" defTabSz="914377"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utura Bk BT" panose="020B0602020204020303" pitchFamily="34" charset="0"/>
                <a:ea typeface="+mn-ea"/>
                <a:cs typeface="+mn-cs"/>
              </a:rPr>
              <a:t>How do they show up in your world?</a:t>
            </a:r>
          </a:p>
        </p:txBody>
      </p:sp>
    </p:spTree>
    <p:extLst>
      <p:ext uri="{BB962C8B-B14F-4D97-AF65-F5344CB8AC3E}">
        <p14:creationId xmlns:p14="http://schemas.microsoft.com/office/powerpoint/2010/main" val="260754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571500" y="685805"/>
            <a:ext cx="4991100" cy="1938988"/>
          </a:xfrm>
          <a:prstGeom prst="rect">
            <a:avLst/>
          </a:prstGeom>
          <a:noFill/>
        </p:spPr>
        <p:txBody>
          <a:bodyPr wrap="square" lIns="91434" tIns="45718" rIns="91434" bIns="45718" rtlCol="0">
            <a:spAutoFit/>
          </a:bodyPr>
          <a:lstStyle/>
          <a:p>
            <a:pPr defTabSz="914332"/>
            <a:r>
              <a:rPr lang="en-US" sz="6000" dirty="0">
                <a:solidFill>
                  <a:srgbClr val="000000"/>
                </a:solidFill>
                <a:latin typeface="Futura Bk BT" panose="020B0602020204020303" pitchFamily="34" charset="0"/>
              </a:rPr>
              <a:t>Questions </a:t>
            </a:r>
          </a:p>
          <a:p>
            <a:pPr defTabSz="914332"/>
            <a:r>
              <a:rPr lang="en-US" sz="6000" dirty="0">
                <a:solidFill>
                  <a:srgbClr val="000000"/>
                </a:solidFill>
                <a:latin typeface="Futura Bk BT" panose="020B0602020204020303" pitchFamily="34" charset="0"/>
              </a:rPr>
              <a:t>&amp; Comments</a:t>
            </a:r>
          </a:p>
        </p:txBody>
      </p:sp>
    </p:spTree>
    <p:extLst>
      <p:ext uri="{BB962C8B-B14F-4D97-AF65-F5344CB8AC3E}">
        <p14:creationId xmlns:p14="http://schemas.microsoft.com/office/powerpoint/2010/main" val="1755977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How to deal with biases</a:t>
            </a:r>
          </a:p>
        </p:txBody>
      </p:sp>
      <p:sp>
        <p:nvSpPr>
          <p:cNvPr id="5" name="Subtitle 4"/>
          <p:cNvSpPr>
            <a:spLocks noGrp="1"/>
          </p:cNvSpPr>
          <p:nvPr>
            <p:ph type="subTitle" idx="1"/>
          </p:nvPr>
        </p:nvSpPr>
        <p:spPr/>
        <p:txBody>
          <a:bodyPr/>
          <a:lstStyle/>
          <a:p>
            <a:r>
              <a:rPr lang="en-US" dirty="0"/>
              <a:t>5 strategies to mitigate the impact of bias</a:t>
            </a:r>
          </a:p>
        </p:txBody>
      </p:sp>
    </p:spTree>
    <p:extLst>
      <p:ext uri="{BB962C8B-B14F-4D97-AF65-F5344CB8AC3E}">
        <p14:creationId xmlns:p14="http://schemas.microsoft.com/office/powerpoint/2010/main" val="2935213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906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3"/>
          <p:cNvSpPr>
            <a:spLocks noGrp="1"/>
          </p:cNvSpPr>
          <p:nvPr>
            <p:ph type="title"/>
          </p:nvPr>
        </p:nvSpPr>
        <p:spPr>
          <a:xfrm>
            <a:off x="450851" y="304800"/>
            <a:ext cx="5340349" cy="960000"/>
          </a:xfrm>
        </p:spPr>
        <p:txBody>
          <a:bodyPr/>
          <a:lstStyle/>
          <a:p>
            <a:r>
              <a:rPr lang="en-US" dirty="0"/>
              <a:t>Mitigate the Impact of Bias</a:t>
            </a:r>
          </a:p>
        </p:txBody>
      </p:sp>
      <p:sp>
        <p:nvSpPr>
          <p:cNvPr id="7" name="TextBox 6"/>
          <p:cNvSpPr txBox="1"/>
          <p:nvPr/>
        </p:nvSpPr>
        <p:spPr>
          <a:xfrm>
            <a:off x="764176" y="1219200"/>
            <a:ext cx="475488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Increase awareness</a:t>
            </a:r>
          </a:p>
        </p:txBody>
      </p:sp>
      <p:sp>
        <p:nvSpPr>
          <p:cNvPr id="8" name="TextBox 7"/>
          <p:cNvSpPr txBox="1"/>
          <p:nvPr/>
        </p:nvSpPr>
        <p:spPr>
          <a:xfrm>
            <a:off x="169816" y="1066800"/>
            <a:ext cx="339634"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1</a:t>
            </a:r>
          </a:p>
        </p:txBody>
      </p:sp>
      <p:pic>
        <p:nvPicPr>
          <p:cNvPr id="2050" name="Picture 2" descr="R:\Webinars\2020-06 Motivation and Bias\deal with bias - sideb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477" y="0"/>
            <a:ext cx="3068456"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C7D8984-4C62-442D-A185-63E889050851}"/>
              </a:ext>
            </a:extLst>
          </p:cNvPr>
          <p:cNvSpPr/>
          <p:nvPr/>
        </p:nvSpPr>
        <p:spPr>
          <a:xfrm>
            <a:off x="0" y="21336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0FC92E72-D5B3-4E01-8CFC-9AE05D947D19}"/>
              </a:ext>
            </a:extLst>
          </p:cNvPr>
          <p:cNvSpPr txBox="1"/>
          <p:nvPr/>
        </p:nvSpPr>
        <p:spPr>
          <a:xfrm>
            <a:off x="764176" y="2362200"/>
            <a:ext cx="475488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Take Time to Reflect</a:t>
            </a:r>
          </a:p>
        </p:txBody>
      </p:sp>
      <p:sp>
        <p:nvSpPr>
          <p:cNvPr id="13" name="TextBox 12">
            <a:extLst>
              <a:ext uri="{FF2B5EF4-FFF2-40B4-BE49-F238E27FC236}">
                <a16:creationId xmlns:a16="http://schemas.microsoft.com/office/drawing/2014/main" id="{D8782DB6-37D1-4BDD-98AB-42023811936F}"/>
              </a:ext>
            </a:extLst>
          </p:cNvPr>
          <p:cNvSpPr txBox="1"/>
          <p:nvPr/>
        </p:nvSpPr>
        <p:spPr>
          <a:xfrm>
            <a:off x="169816" y="2209800"/>
            <a:ext cx="339634"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2</a:t>
            </a:r>
          </a:p>
        </p:txBody>
      </p:sp>
      <p:sp>
        <p:nvSpPr>
          <p:cNvPr id="14" name="Rectangle 13">
            <a:extLst>
              <a:ext uri="{FF2B5EF4-FFF2-40B4-BE49-F238E27FC236}">
                <a16:creationId xmlns:a16="http://schemas.microsoft.com/office/drawing/2014/main" id="{C9E8C5AF-2ADE-49CD-901A-A58B87F94EE7}"/>
              </a:ext>
            </a:extLst>
          </p:cNvPr>
          <p:cNvSpPr/>
          <p:nvPr/>
        </p:nvSpPr>
        <p:spPr>
          <a:xfrm>
            <a:off x="0" y="32766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CCAC91D2-0FBE-4EEF-95B2-76DD9D40894B}"/>
              </a:ext>
            </a:extLst>
          </p:cNvPr>
          <p:cNvSpPr txBox="1"/>
          <p:nvPr/>
        </p:nvSpPr>
        <p:spPr>
          <a:xfrm>
            <a:off x="764176" y="3505200"/>
            <a:ext cx="475488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Slow down</a:t>
            </a:r>
          </a:p>
        </p:txBody>
      </p:sp>
      <p:sp>
        <p:nvSpPr>
          <p:cNvPr id="16" name="TextBox 15">
            <a:extLst>
              <a:ext uri="{FF2B5EF4-FFF2-40B4-BE49-F238E27FC236}">
                <a16:creationId xmlns:a16="http://schemas.microsoft.com/office/drawing/2014/main" id="{33AEA058-020F-4D3A-A3B2-65AC791EA142}"/>
              </a:ext>
            </a:extLst>
          </p:cNvPr>
          <p:cNvSpPr txBox="1"/>
          <p:nvPr/>
        </p:nvSpPr>
        <p:spPr>
          <a:xfrm>
            <a:off x="169816" y="3352800"/>
            <a:ext cx="339634"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3</a:t>
            </a:r>
          </a:p>
        </p:txBody>
      </p:sp>
      <p:sp>
        <p:nvSpPr>
          <p:cNvPr id="17" name="Rectangle 16">
            <a:extLst>
              <a:ext uri="{FF2B5EF4-FFF2-40B4-BE49-F238E27FC236}">
                <a16:creationId xmlns:a16="http://schemas.microsoft.com/office/drawing/2014/main" id="{D68C050E-9D25-478F-BDA9-856DB7773A88}"/>
              </a:ext>
            </a:extLst>
          </p:cNvPr>
          <p:cNvSpPr/>
          <p:nvPr/>
        </p:nvSpPr>
        <p:spPr>
          <a:xfrm>
            <a:off x="0" y="44958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D661F368-38BC-49BE-9415-EA0DF378AC87}"/>
              </a:ext>
            </a:extLst>
          </p:cNvPr>
          <p:cNvSpPr txBox="1"/>
          <p:nvPr/>
        </p:nvSpPr>
        <p:spPr>
          <a:xfrm>
            <a:off x="764176" y="5402759"/>
            <a:ext cx="475488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Break the habit cycle</a:t>
            </a:r>
            <a:endParaRPr kumimoji="0" lang="en-US" sz="28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19" name="TextBox 18">
            <a:extLst>
              <a:ext uri="{FF2B5EF4-FFF2-40B4-BE49-F238E27FC236}">
                <a16:creationId xmlns:a16="http://schemas.microsoft.com/office/drawing/2014/main" id="{7434D960-7E13-46F7-AE6B-4F709BD365DC}"/>
              </a:ext>
            </a:extLst>
          </p:cNvPr>
          <p:cNvSpPr txBox="1"/>
          <p:nvPr/>
        </p:nvSpPr>
        <p:spPr>
          <a:xfrm>
            <a:off x="169816" y="5250359"/>
            <a:ext cx="339634"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4</a:t>
            </a:r>
          </a:p>
        </p:txBody>
      </p:sp>
      <p:sp>
        <p:nvSpPr>
          <p:cNvPr id="21" name="TextBox 20">
            <a:extLst>
              <a:ext uri="{FF2B5EF4-FFF2-40B4-BE49-F238E27FC236}">
                <a16:creationId xmlns:a16="http://schemas.microsoft.com/office/drawing/2014/main" id="{40BC1022-1FFF-4304-BE57-A7E3BE88D0D9}"/>
              </a:ext>
            </a:extLst>
          </p:cNvPr>
          <p:cNvSpPr txBox="1"/>
          <p:nvPr/>
        </p:nvSpPr>
        <p:spPr>
          <a:xfrm>
            <a:off x="838200" y="4648200"/>
            <a:ext cx="475488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Break the habit cycle</a:t>
            </a:r>
            <a:endParaRPr kumimoji="0" lang="en-US" sz="28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22" name="TextBox 21">
            <a:extLst>
              <a:ext uri="{FF2B5EF4-FFF2-40B4-BE49-F238E27FC236}">
                <a16:creationId xmlns:a16="http://schemas.microsoft.com/office/drawing/2014/main" id="{A1A36FA4-66B7-4D7E-91E1-2D0194744B37}"/>
              </a:ext>
            </a:extLst>
          </p:cNvPr>
          <p:cNvSpPr txBox="1"/>
          <p:nvPr/>
        </p:nvSpPr>
        <p:spPr>
          <a:xfrm>
            <a:off x="228600" y="4495800"/>
            <a:ext cx="339634"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4</a:t>
            </a:r>
          </a:p>
        </p:txBody>
      </p:sp>
      <p:sp>
        <p:nvSpPr>
          <p:cNvPr id="23" name="Rectangle 22">
            <a:extLst>
              <a:ext uri="{FF2B5EF4-FFF2-40B4-BE49-F238E27FC236}">
                <a16:creationId xmlns:a16="http://schemas.microsoft.com/office/drawing/2014/main" id="{1D3ED2F3-AF31-47DF-84A4-8E919030D384}"/>
              </a:ext>
            </a:extLst>
          </p:cNvPr>
          <p:cNvSpPr/>
          <p:nvPr/>
        </p:nvSpPr>
        <p:spPr>
          <a:xfrm>
            <a:off x="0" y="57150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24" name="TextBox 23">
            <a:extLst>
              <a:ext uri="{FF2B5EF4-FFF2-40B4-BE49-F238E27FC236}">
                <a16:creationId xmlns:a16="http://schemas.microsoft.com/office/drawing/2014/main" id="{304B1669-0C3D-420A-9967-647594EC7D1A}"/>
              </a:ext>
            </a:extLst>
          </p:cNvPr>
          <p:cNvSpPr txBox="1"/>
          <p:nvPr/>
        </p:nvSpPr>
        <p:spPr>
          <a:xfrm>
            <a:off x="838200" y="5874841"/>
            <a:ext cx="475488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Expand your database</a:t>
            </a:r>
            <a:endParaRPr kumimoji="0" lang="en-US" sz="28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endParaRPr>
          </a:p>
        </p:txBody>
      </p:sp>
      <p:sp>
        <p:nvSpPr>
          <p:cNvPr id="25" name="TextBox 24">
            <a:extLst>
              <a:ext uri="{FF2B5EF4-FFF2-40B4-BE49-F238E27FC236}">
                <a16:creationId xmlns:a16="http://schemas.microsoft.com/office/drawing/2014/main" id="{673C140B-D853-4962-80FD-241FEC77CCF6}"/>
              </a:ext>
            </a:extLst>
          </p:cNvPr>
          <p:cNvSpPr txBox="1"/>
          <p:nvPr/>
        </p:nvSpPr>
        <p:spPr>
          <a:xfrm>
            <a:off x="228600" y="5791200"/>
            <a:ext cx="291933"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Futura Bk BT" panose="020B0602020204020303" pitchFamily="34" charset="0"/>
                <a:ea typeface="+mn-ea"/>
                <a:cs typeface="+mn-cs"/>
              </a:rPr>
              <a:t>5</a:t>
            </a:r>
          </a:p>
        </p:txBody>
      </p:sp>
    </p:spTree>
    <p:extLst>
      <p:ext uri="{BB962C8B-B14F-4D97-AF65-F5344CB8AC3E}">
        <p14:creationId xmlns:p14="http://schemas.microsoft.com/office/powerpoint/2010/main" val="2989481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478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0851" y="480000"/>
            <a:ext cx="5340349" cy="960000"/>
          </a:xfrm>
        </p:spPr>
        <p:txBody>
          <a:bodyPr/>
          <a:lstStyle/>
          <a:p>
            <a:r>
              <a:rPr lang="en-US" dirty="0"/>
              <a:t>Mitigate the Impact of Bias</a:t>
            </a:r>
          </a:p>
        </p:txBody>
      </p:sp>
      <p:sp>
        <p:nvSpPr>
          <p:cNvPr id="5" name="Content Placeholder 4"/>
          <p:cNvSpPr>
            <a:spLocks noGrp="1"/>
          </p:cNvSpPr>
          <p:nvPr>
            <p:ph idx="1"/>
          </p:nvPr>
        </p:nvSpPr>
        <p:spPr>
          <a:xfrm>
            <a:off x="457200" y="2514600"/>
            <a:ext cx="5036400" cy="3505200"/>
          </a:xfrm>
        </p:spPr>
        <p:txBody>
          <a:bodyPr>
            <a:normAutofit/>
          </a:bodyPr>
          <a:lstStyle/>
          <a:p>
            <a:pPr>
              <a:lnSpc>
                <a:spcPct val="200000"/>
              </a:lnSpc>
            </a:pPr>
            <a:r>
              <a:rPr lang="en-US" sz="2800" dirty="0"/>
              <a:t>Become aware of motivations</a:t>
            </a:r>
            <a:r>
              <a:rPr lang="en-US" sz="2800" b="1" dirty="0"/>
              <a:t>.</a:t>
            </a:r>
          </a:p>
          <a:p>
            <a:pPr>
              <a:lnSpc>
                <a:spcPct val="200000"/>
              </a:lnSpc>
            </a:pPr>
            <a:r>
              <a:rPr lang="en-US" sz="2800" dirty="0"/>
              <a:t>Identify internal triggers</a:t>
            </a:r>
          </a:p>
          <a:p>
            <a:pPr>
              <a:lnSpc>
                <a:spcPct val="200000"/>
              </a:lnSpc>
            </a:pPr>
            <a:r>
              <a:rPr lang="en-US" sz="2800" dirty="0"/>
              <a:t>Identify external triggers</a:t>
            </a:r>
            <a:endParaRPr lang="en-US" sz="2800" b="1" dirty="0"/>
          </a:p>
        </p:txBody>
      </p:sp>
      <p:sp>
        <p:nvSpPr>
          <p:cNvPr id="7" name="TextBox 6"/>
          <p:cNvSpPr txBox="1"/>
          <p:nvPr/>
        </p:nvSpPr>
        <p:spPr>
          <a:xfrm>
            <a:off x="764176" y="1676400"/>
            <a:ext cx="4754880" cy="523220"/>
          </a:xfrm>
          <a:prstGeom prst="rect">
            <a:avLst/>
          </a:prstGeom>
          <a:noFill/>
        </p:spPr>
        <p:txBody>
          <a:bodyPr wrap="square" rtlCol="0">
            <a:spAutoFit/>
          </a:bodyPr>
          <a:lstStyle/>
          <a:p>
            <a:r>
              <a:rPr lang="en-US" sz="2800" dirty="0">
                <a:solidFill>
                  <a:schemeClr val="bg1"/>
                </a:solidFill>
                <a:latin typeface="Futura Bk BT" panose="020B0602020204020303" pitchFamily="34" charset="0"/>
              </a:rPr>
              <a:t>Increase awareness.</a:t>
            </a:r>
          </a:p>
        </p:txBody>
      </p:sp>
      <p:sp>
        <p:nvSpPr>
          <p:cNvPr id="8" name="TextBox 7"/>
          <p:cNvSpPr txBox="1"/>
          <p:nvPr/>
        </p:nvSpPr>
        <p:spPr>
          <a:xfrm>
            <a:off x="169816" y="1524000"/>
            <a:ext cx="339634" cy="769441"/>
          </a:xfrm>
          <a:prstGeom prst="rect">
            <a:avLst/>
          </a:prstGeom>
          <a:noFill/>
        </p:spPr>
        <p:txBody>
          <a:bodyPr wrap="square" rtlCol="0">
            <a:spAutoFit/>
          </a:bodyPr>
          <a:lstStyle/>
          <a:p>
            <a:r>
              <a:rPr lang="en-US" sz="4400" dirty="0">
                <a:solidFill>
                  <a:schemeClr val="bg1"/>
                </a:solidFill>
                <a:latin typeface="Futura Bk BT" panose="020B0602020204020303" pitchFamily="34" charset="0"/>
              </a:rPr>
              <a:t>1</a:t>
            </a:r>
          </a:p>
        </p:txBody>
      </p:sp>
      <p:pic>
        <p:nvPicPr>
          <p:cNvPr id="2050" name="Picture 2" descr="R:\Webinars\2020-06 Motivation and Bias\deal with bias - sideb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477" y="0"/>
            <a:ext cx="3068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190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478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0851" y="480000"/>
            <a:ext cx="5340349" cy="960000"/>
          </a:xfrm>
        </p:spPr>
        <p:txBody>
          <a:bodyPr/>
          <a:lstStyle/>
          <a:p>
            <a:r>
              <a:rPr lang="en-US" dirty="0"/>
              <a:t>Mitigate the Impact of Bias</a:t>
            </a:r>
          </a:p>
        </p:txBody>
      </p:sp>
      <p:sp>
        <p:nvSpPr>
          <p:cNvPr id="5" name="Content Placeholder 4"/>
          <p:cNvSpPr>
            <a:spLocks noGrp="1"/>
          </p:cNvSpPr>
          <p:nvPr>
            <p:ph idx="1"/>
          </p:nvPr>
        </p:nvSpPr>
        <p:spPr>
          <a:xfrm>
            <a:off x="457200" y="2514600"/>
            <a:ext cx="5036400" cy="3200400"/>
          </a:xfrm>
        </p:spPr>
        <p:txBody>
          <a:bodyPr>
            <a:normAutofit fontScale="92500" lnSpcReduction="20000"/>
          </a:bodyPr>
          <a:lstStyle/>
          <a:p>
            <a:pPr>
              <a:lnSpc>
                <a:spcPct val="120000"/>
              </a:lnSpc>
            </a:pPr>
            <a:r>
              <a:rPr lang="en-US" sz="2800" dirty="0"/>
              <a:t>Look back at past decisions</a:t>
            </a:r>
          </a:p>
          <a:p>
            <a:pPr>
              <a:lnSpc>
                <a:spcPct val="120000"/>
              </a:lnSpc>
            </a:pPr>
            <a:endParaRPr lang="en-US" sz="2800" dirty="0"/>
          </a:p>
          <a:p>
            <a:pPr>
              <a:lnSpc>
                <a:spcPct val="120000"/>
              </a:lnSpc>
            </a:pPr>
            <a:r>
              <a:rPr lang="en-US" sz="2800" dirty="0"/>
              <a:t>When have you experienced bias directed toward you?</a:t>
            </a:r>
          </a:p>
          <a:p>
            <a:pPr>
              <a:lnSpc>
                <a:spcPct val="120000"/>
              </a:lnSpc>
            </a:pPr>
            <a:endParaRPr lang="en-US" sz="2800" b="1" dirty="0"/>
          </a:p>
          <a:p>
            <a:pPr>
              <a:lnSpc>
                <a:spcPct val="120000"/>
              </a:lnSpc>
            </a:pPr>
            <a:r>
              <a:rPr lang="en-US" sz="2800" b="1" dirty="0"/>
              <a:t>How have others experienced your biases directed at them?</a:t>
            </a:r>
          </a:p>
        </p:txBody>
      </p:sp>
      <p:sp>
        <p:nvSpPr>
          <p:cNvPr id="7" name="TextBox 6"/>
          <p:cNvSpPr txBox="1"/>
          <p:nvPr/>
        </p:nvSpPr>
        <p:spPr>
          <a:xfrm>
            <a:off x="764176" y="1676400"/>
            <a:ext cx="4754880" cy="523220"/>
          </a:xfrm>
          <a:prstGeom prst="rect">
            <a:avLst/>
          </a:prstGeom>
          <a:noFill/>
        </p:spPr>
        <p:txBody>
          <a:bodyPr wrap="square" rtlCol="0">
            <a:spAutoFit/>
          </a:bodyPr>
          <a:lstStyle/>
          <a:p>
            <a:r>
              <a:rPr lang="en-US" sz="2800" dirty="0">
                <a:solidFill>
                  <a:schemeClr val="bg1"/>
                </a:solidFill>
                <a:latin typeface="Futura Bk BT" panose="020B0602020204020303" pitchFamily="34" charset="0"/>
              </a:rPr>
              <a:t>Reflect.</a:t>
            </a:r>
          </a:p>
        </p:txBody>
      </p:sp>
      <p:sp>
        <p:nvSpPr>
          <p:cNvPr id="8" name="TextBox 7"/>
          <p:cNvSpPr txBox="1"/>
          <p:nvPr/>
        </p:nvSpPr>
        <p:spPr>
          <a:xfrm>
            <a:off x="169816" y="1524000"/>
            <a:ext cx="339634" cy="769441"/>
          </a:xfrm>
          <a:prstGeom prst="rect">
            <a:avLst/>
          </a:prstGeom>
          <a:noFill/>
        </p:spPr>
        <p:txBody>
          <a:bodyPr wrap="square" rtlCol="0">
            <a:spAutoFit/>
          </a:bodyPr>
          <a:lstStyle/>
          <a:p>
            <a:r>
              <a:rPr lang="en-US" sz="4400" dirty="0">
                <a:solidFill>
                  <a:schemeClr val="bg1"/>
                </a:solidFill>
                <a:latin typeface="Futura Bk BT" panose="020B0602020204020303" pitchFamily="34" charset="0"/>
              </a:rPr>
              <a:t>2</a:t>
            </a:r>
          </a:p>
        </p:txBody>
      </p:sp>
      <p:pic>
        <p:nvPicPr>
          <p:cNvPr id="2050" name="Picture 2" descr="R:\Webinars\2020-06 Motivation and Bias\deal with bias - sideb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477" y="0"/>
            <a:ext cx="3068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596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478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0851" y="480000"/>
            <a:ext cx="5340349" cy="960000"/>
          </a:xfrm>
        </p:spPr>
        <p:txBody>
          <a:bodyPr/>
          <a:lstStyle/>
          <a:p>
            <a:r>
              <a:rPr lang="en-US" dirty="0"/>
              <a:t>Mitigate the Impact of Bias</a:t>
            </a:r>
          </a:p>
        </p:txBody>
      </p:sp>
      <p:sp>
        <p:nvSpPr>
          <p:cNvPr id="5" name="Content Placeholder 4"/>
          <p:cNvSpPr>
            <a:spLocks noGrp="1"/>
          </p:cNvSpPr>
          <p:nvPr>
            <p:ph idx="1"/>
          </p:nvPr>
        </p:nvSpPr>
        <p:spPr>
          <a:xfrm>
            <a:off x="169815" y="2514600"/>
            <a:ext cx="5922661" cy="3200400"/>
          </a:xfrm>
        </p:spPr>
        <p:txBody>
          <a:bodyPr>
            <a:normAutofit/>
          </a:bodyPr>
          <a:lstStyle/>
          <a:p>
            <a:pPr marL="457200" indent="-457200">
              <a:lnSpc>
                <a:spcPct val="110000"/>
              </a:lnSpc>
              <a:buFont typeface="Arial" panose="020B0604020202020204" pitchFamily="34" charset="0"/>
              <a:buChar char="•"/>
            </a:pPr>
            <a:r>
              <a:rPr lang="en-US" sz="2800" dirty="0"/>
              <a:t>Take three deep breaths</a:t>
            </a:r>
          </a:p>
          <a:p>
            <a:pPr marL="457200" indent="-457200">
              <a:lnSpc>
                <a:spcPct val="110000"/>
              </a:lnSpc>
              <a:buFont typeface="Arial" panose="020B0604020202020204" pitchFamily="34" charset="0"/>
              <a:buChar char="•"/>
            </a:pPr>
            <a:endParaRPr lang="en-US" sz="2800" b="1" dirty="0"/>
          </a:p>
          <a:p>
            <a:pPr marL="457200" indent="-457200">
              <a:lnSpc>
                <a:spcPct val="110000"/>
              </a:lnSpc>
              <a:buFont typeface="Arial" panose="020B0604020202020204" pitchFamily="34" charset="0"/>
              <a:buChar char="•"/>
            </a:pPr>
            <a:r>
              <a:rPr lang="en-US" sz="2800" b="1" dirty="0"/>
              <a:t>Sleep on it</a:t>
            </a:r>
          </a:p>
          <a:p>
            <a:pPr marL="457200" indent="-457200">
              <a:lnSpc>
                <a:spcPct val="110000"/>
              </a:lnSpc>
              <a:buFont typeface="Arial" panose="020B0604020202020204" pitchFamily="34" charset="0"/>
              <a:buChar char="•"/>
            </a:pPr>
            <a:endParaRPr lang="en-US" sz="2800" dirty="0"/>
          </a:p>
          <a:p>
            <a:pPr marL="457200" indent="-457200">
              <a:lnSpc>
                <a:spcPct val="110000"/>
              </a:lnSpc>
              <a:buFont typeface="Arial" panose="020B0604020202020204" pitchFamily="34" charset="0"/>
              <a:buChar char="•"/>
            </a:pPr>
            <a:r>
              <a:rPr lang="en-US" sz="2800" dirty="0"/>
              <a:t>Take time to get to know people more completely.</a:t>
            </a:r>
            <a:endParaRPr lang="en-US" sz="2800" b="1" dirty="0"/>
          </a:p>
          <a:p>
            <a:pPr>
              <a:lnSpc>
                <a:spcPct val="120000"/>
              </a:lnSpc>
            </a:pPr>
            <a:endParaRPr lang="en-US" sz="2800" b="1" dirty="0"/>
          </a:p>
          <a:p>
            <a:pPr>
              <a:lnSpc>
                <a:spcPct val="120000"/>
              </a:lnSpc>
            </a:pPr>
            <a:endParaRPr lang="en-US" sz="2800" b="1" dirty="0"/>
          </a:p>
        </p:txBody>
      </p:sp>
      <p:sp>
        <p:nvSpPr>
          <p:cNvPr id="7" name="TextBox 6"/>
          <p:cNvSpPr txBox="1"/>
          <p:nvPr/>
        </p:nvSpPr>
        <p:spPr>
          <a:xfrm>
            <a:off x="764176" y="1676400"/>
            <a:ext cx="4754880" cy="523220"/>
          </a:xfrm>
          <a:prstGeom prst="rect">
            <a:avLst/>
          </a:prstGeom>
          <a:noFill/>
        </p:spPr>
        <p:txBody>
          <a:bodyPr wrap="square" rtlCol="0">
            <a:spAutoFit/>
          </a:bodyPr>
          <a:lstStyle/>
          <a:p>
            <a:r>
              <a:rPr lang="en-US" sz="2800" dirty="0">
                <a:solidFill>
                  <a:schemeClr val="bg1"/>
                </a:solidFill>
                <a:latin typeface="Futura Bk BT" panose="020B0602020204020303" pitchFamily="34" charset="0"/>
              </a:rPr>
              <a:t>Slow down.</a:t>
            </a:r>
          </a:p>
        </p:txBody>
      </p:sp>
      <p:sp>
        <p:nvSpPr>
          <p:cNvPr id="8" name="TextBox 7"/>
          <p:cNvSpPr txBox="1"/>
          <p:nvPr/>
        </p:nvSpPr>
        <p:spPr>
          <a:xfrm>
            <a:off x="169816" y="1524000"/>
            <a:ext cx="339634" cy="769441"/>
          </a:xfrm>
          <a:prstGeom prst="rect">
            <a:avLst/>
          </a:prstGeom>
          <a:noFill/>
        </p:spPr>
        <p:txBody>
          <a:bodyPr wrap="square" rtlCol="0">
            <a:spAutoFit/>
          </a:bodyPr>
          <a:lstStyle/>
          <a:p>
            <a:r>
              <a:rPr lang="en-US" sz="4400" dirty="0">
                <a:solidFill>
                  <a:schemeClr val="bg1"/>
                </a:solidFill>
                <a:latin typeface="Futura Bk BT" panose="020B0602020204020303" pitchFamily="34" charset="0"/>
              </a:rPr>
              <a:t>3</a:t>
            </a:r>
          </a:p>
        </p:txBody>
      </p:sp>
      <p:pic>
        <p:nvPicPr>
          <p:cNvPr id="2050" name="Picture 2" descr="R:\Webinars\2020-06 Motivation and Bias\deal with bias - sideb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477" y="0"/>
            <a:ext cx="3068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809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478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0851" y="480000"/>
            <a:ext cx="5340349" cy="960000"/>
          </a:xfrm>
        </p:spPr>
        <p:txBody>
          <a:bodyPr/>
          <a:lstStyle/>
          <a:p>
            <a:r>
              <a:rPr lang="en-US" dirty="0"/>
              <a:t>Mitigate the Impact of Bias</a:t>
            </a:r>
          </a:p>
        </p:txBody>
      </p:sp>
      <p:sp>
        <p:nvSpPr>
          <p:cNvPr id="5" name="Content Placeholder 4"/>
          <p:cNvSpPr>
            <a:spLocks noGrp="1"/>
          </p:cNvSpPr>
          <p:nvPr>
            <p:ph idx="1"/>
          </p:nvPr>
        </p:nvSpPr>
        <p:spPr>
          <a:xfrm>
            <a:off x="450851" y="2743200"/>
            <a:ext cx="5410200" cy="3200400"/>
          </a:xfrm>
        </p:spPr>
        <p:txBody>
          <a:bodyPr>
            <a:normAutofit/>
          </a:bodyPr>
          <a:lstStyle/>
          <a:p>
            <a:pPr marL="457200" indent="-457200">
              <a:lnSpc>
                <a:spcPct val="120000"/>
              </a:lnSpc>
              <a:buFont typeface="Arial" panose="020B0604020202020204" pitchFamily="34" charset="0"/>
              <a:buChar char="•"/>
            </a:pPr>
            <a:r>
              <a:rPr lang="en-US" sz="2800" dirty="0"/>
              <a:t>Invite a different perspective</a:t>
            </a:r>
          </a:p>
          <a:p>
            <a:pPr marL="457200" indent="-457200">
              <a:lnSpc>
                <a:spcPct val="120000"/>
              </a:lnSpc>
              <a:buFont typeface="Arial" panose="020B0604020202020204" pitchFamily="34" charset="0"/>
              <a:buChar char="•"/>
            </a:pPr>
            <a:endParaRPr lang="en-US" sz="2800" dirty="0"/>
          </a:p>
          <a:p>
            <a:pPr marL="457200" indent="-457200">
              <a:lnSpc>
                <a:spcPct val="120000"/>
              </a:lnSpc>
              <a:buFont typeface="Arial" panose="020B0604020202020204" pitchFamily="34" charset="0"/>
              <a:buChar char="•"/>
            </a:pPr>
            <a:r>
              <a:rPr lang="en-US" sz="2800" dirty="0"/>
              <a:t>Ask for feedback</a:t>
            </a:r>
          </a:p>
          <a:p>
            <a:pPr marL="457200" indent="-457200">
              <a:lnSpc>
                <a:spcPct val="120000"/>
              </a:lnSpc>
              <a:buFont typeface="Arial" panose="020B0604020202020204" pitchFamily="34" charset="0"/>
              <a:buChar char="•"/>
            </a:pPr>
            <a:endParaRPr lang="en-US" sz="2800" dirty="0"/>
          </a:p>
          <a:p>
            <a:pPr marL="457200" indent="-457200">
              <a:lnSpc>
                <a:spcPct val="120000"/>
              </a:lnSpc>
              <a:buFont typeface="Arial" panose="020B0604020202020204" pitchFamily="34" charset="0"/>
              <a:buChar char="•"/>
            </a:pPr>
            <a:r>
              <a:rPr lang="en-US" sz="2800" dirty="0"/>
              <a:t>Be curious, ask questions</a:t>
            </a:r>
          </a:p>
          <a:p>
            <a:pPr>
              <a:lnSpc>
                <a:spcPct val="120000"/>
              </a:lnSpc>
            </a:pPr>
            <a:endParaRPr lang="en-US" sz="2800" b="1" dirty="0"/>
          </a:p>
        </p:txBody>
      </p:sp>
      <p:sp>
        <p:nvSpPr>
          <p:cNvPr id="7" name="TextBox 6"/>
          <p:cNvSpPr txBox="1"/>
          <p:nvPr/>
        </p:nvSpPr>
        <p:spPr>
          <a:xfrm>
            <a:off x="764176" y="1676400"/>
            <a:ext cx="4754880" cy="523220"/>
          </a:xfrm>
          <a:prstGeom prst="rect">
            <a:avLst/>
          </a:prstGeom>
          <a:noFill/>
        </p:spPr>
        <p:txBody>
          <a:bodyPr wrap="square" rtlCol="0">
            <a:spAutoFit/>
          </a:bodyPr>
          <a:lstStyle/>
          <a:p>
            <a:r>
              <a:rPr lang="en-US" sz="2800" b="1" dirty="0">
                <a:solidFill>
                  <a:schemeClr val="bg1"/>
                </a:solidFill>
                <a:latin typeface="Futura Bk BT" panose="020B0602020204020303" pitchFamily="34" charset="0"/>
              </a:rPr>
              <a:t>Break the habit cycle</a:t>
            </a:r>
            <a:r>
              <a:rPr lang="en-US" sz="2800" dirty="0">
                <a:solidFill>
                  <a:schemeClr val="bg1"/>
                </a:solidFill>
                <a:latin typeface="Futura Bk BT" panose="020B0602020204020303" pitchFamily="34" charset="0"/>
              </a:rPr>
              <a:t>.</a:t>
            </a:r>
          </a:p>
        </p:txBody>
      </p:sp>
      <p:sp>
        <p:nvSpPr>
          <p:cNvPr id="8" name="TextBox 7"/>
          <p:cNvSpPr txBox="1"/>
          <p:nvPr/>
        </p:nvSpPr>
        <p:spPr>
          <a:xfrm>
            <a:off x="169816" y="1524000"/>
            <a:ext cx="339634" cy="769441"/>
          </a:xfrm>
          <a:prstGeom prst="rect">
            <a:avLst/>
          </a:prstGeom>
          <a:noFill/>
        </p:spPr>
        <p:txBody>
          <a:bodyPr wrap="square" rtlCol="0">
            <a:spAutoFit/>
          </a:bodyPr>
          <a:lstStyle/>
          <a:p>
            <a:r>
              <a:rPr lang="en-US" sz="4400" dirty="0">
                <a:solidFill>
                  <a:schemeClr val="bg1"/>
                </a:solidFill>
                <a:latin typeface="Futura Bk BT" panose="020B0602020204020303" pitchFamily="34" charset="0"/>
              </a:rPr>
              <a:t>4</a:t>
            </a:r>
          </a:p>
        </p:txBody>
      </p:sp>
      <p:pic>
        <p:nvPicPr>
          <p:cNvPr id="2050" name="Picture 2" descr="R:\Webinars\2020-06 Motivation and Bias\deal with bias - sideb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477" y="0"/>
            <a:ext cx="3068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4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a:t>
            </a:r>
          </a:p>
        </p:txBody>
      </p:sp>
      <p:sp>
        <p:nvSpPr>
          <p:cNvPr id="3" name="Content Placeholder 2"/>
          <p:cNvSpPr>
            <a:spLocks noGrp="1"/>
          </p:cNvSpPr>
          <p:nvPr>
            <p:ph idx="1"/>
          </p:nvPr>
        </p:nvSpPr>
        <p:spPr/>
        <p:txBody>
          <a:bodyPr/>
          <a:lstStyle/>
          <a:p>
            <a:r>
              <a:rPr lang="en-US" dirty="0"/>
              <a:t>How frequently are you talking with your clients </a:t>
            </a:r>
            <a:r>
              <a:rPr lang="en-US"/>
              <a:t>about bias?</a:t>
            </a:r>
            <a:endParaRPr lang="en-US" dirty="0"/>
          </a:p>
          <a:p>
            <a:endParaRPr lang="en-US" dirty="0"/>
          </a:p>
          <a:p>
            <a:r>
              <a:rPr lang="en-US" dirty="0"/>
              <a:t>a. Frequently - bias is discussed regularly</a:t>
            </a:r>
          </a:p>
          <a:p>
            <a:r>
              <a:rPr lang="en-US" dirty="0"/>
              <a:t>b. Somewhat frequently - beginning to work with it more regularly</a:t>
            </a:r>
          </a:p>
          <a:p>
            <a:r>
              <a:rPr lang="en-US" dirty="0"/>
              <a:t>c. Only occasionally is bias discussed </a:t>
            </a:r>
          </a:p>
          <a:p>
            <a:r>
              <a:rPr lang="en-US" dirty="0"/>
              <a:t>d. Very rarely (or maybe even not at all…yet)</a:t>
            </a:r>
          </a:p>
        </p:txBody>
      </p:sp>
    </p:spTree>
    <p:extLst>
      <p:ext uri="{BB962C8B-B14F-4D97-AF65-F5344CB8AC3E}">
        <p14:creationId xmlns:p14="http://schemas.microsoft.com/office/powerpoint/2010/main" val="752388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47800"/>
            <a:ext cx="5562600" cy="838200"/>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0851" y="480000"/>
            <a:ext cx="5340349" cy="960000"/>
          </a:xfrm>
        </p:spPr>
        <p:txBody>
          <a:bodyPr/>
          <a:lstStyle/>
          <a:p>
            <a:r>
              <a:rPr lang="en-US" dirty="0"/>
              <a:t>Mitigate the Impact of Bias</a:t>
            </a:r>
          </a:p>
        </p:txBody>
      </p:sp>
      <p:sp>
        <p:nvSpPr>
          <p:cNvPr id="5" name="Content Placeholder 4"/>
          <p:cNvSpPr>
            <a:spLocks noGrp="1"/>
          </p:cNvSpPr>
          <p:nvPr>
            <p:ph idx="1"/>
          </p:nvPr>
        </p:nvSpPr>
        <p:spPr>
          <a:xfrm>
            <a:off x="457200" y="2514600"/>
            <a:ext cx="5036400" cy="3200400"/>
          </a:xfrm>
        </p:spPr>
        <p:txBody>
          <a:bodyPr>
            <a:normAutofit fontScale="92500"/>
          </a:bodyPr>
          <a:lstStyle/>
          <a:p>
            <a:pPr>
              <a:lnSpc>
                <a:spcPct val="120000"/>
              </a:lnSpc>
            </a:pPr>
            <a:r>
              <a:rPr lang="en-US" sz="2800" i="1" dirty="0"/>
              <a:t>Use your imagination</a:t>
            </a:r>
            <a:r>
              <a:rPr lang="en-US" sz="2800" dirty="0"/>
              <a:t>.</a:t>
            </a:r>
          </a:p>
          <a:p>
            <a:pPr marL="457200" indent="-457200">
              <a:lnSpc>
                <a:spcPct val="120000"/>
              </a:lnSpc>
              <a:buFont typeface="Arial" panose="020B0604020202020204" pitchFamily="34" charset="0"/>
              <a:buChar char="•"/>
            </a:pPr>
            <a:r>
              <a:rPr lang="en-US" sz="2800" dirty="0"/>
              <a:t>How would I advise someone else about the decision?</a:t>
            </a:r>
          </a:p>
          <a:p>
            <a:pPr marL="457200" indent="-457200">
              <a:lnSpc>
                <a:spcPct val="120000"/>
              </a:lnSpc>
              <a:buFont typeface="Arial" panose="020B0604020202020204" pitchFamily="34" charset="0"/>
              <a:buChar char="•"/>
            </a:pPr>
            <a:endParaRPr lang="en-US" sz="2800" dirty="0"/>
          </a:p>
          <a:p>
            <a:pPr marL="457200" indent="-457200">
              <a:lnSpc>
                <a:spcPct val="120000"/>
              </a:lnSpc>
              <a:buFont typeface="Arial" panose="020B0604020202020204" pitchFamily="34" charset="0"/>
              <a:buChar char="•"/>
            </a:pPr>
            <a:r>
              <a:rPr lang="en-US" sz="2800" dirty="0"/>
              <a:t>How would I decide this a year from now?</a:t>
            </a:r>
          </a:p>
          <a:p>
            <a:pPr>
              <a:lnSpc>
                <a:spcPct val="120000"/>
              </a:lnSpc>
            </a:pPr>
            <a:endParaRPr lang="en-US" sz="2800" b="1" dirty="0"/>
          </a:p>
        </p:txBody>
      </p:sp>
      <p:sp>
        <p:nvSpPr>
          <p:cNvPr id="7" name="TextBox 6"/>
          <p:cNvSpPr txBox="1"/>
          <p:nvPr/>
        </p:nvSpPr>
        <p:spPr>
          <a:xfrm>
            <a:off x="764176" y="1676400"/>
            <a:ext cx="4754880" cy="523220"/>
          </a:xfrm>
          <a:prstGeom prst="rect">
            <a:avLst/>
          </a:prstGeom>
          <a:noFill/>
        </p:spPr>
        <p:txBody>
          <a:bodyPr wrap="square" rtlCol="0">
            <a:spAutoFit/>
          </a:bodyPr>
          <a:lstStyle/>
          <a:p>
            <a:r>
              <a:rPr lang="en-US" sz="2800" b="1" dirty="0">
                <a:solidFill>
                  <a:schemeClr val="bg1"/>
                </a:solidFill>
                <a:latin typeface="Futura Bk BT" panose="020B0602020204020303" pitchFamily="34" charset="0"/>
              </a:rPr>
              <a:t>Break the habit cycle</a:t>
            </a:r>
            <a:r>
              <a:rPr lang="en-US" sz="2800" dirty="0">
                <a:solidFill>
                  <a:schemeClr val="bg1"/>
                </a:solidFill>
                <a:latin typeface="Futura Bk BT" panose="020B0602020204020303" pitchFamily="34" charset="0"/>
              </a:rPr>
              <a:t>.</a:t>
            </a:r>
          </a:p>
        </p:txBody>
      </p:sp>
      <p:sp>
        <p:nvSpPr>
          <p:cNvPr id="8" name="TextBox 7"/>
          <p:cNvSpPr txBox="1"/>
          <p:nvPr/>
        </p:nvSpPr>
        <p:spPr>
          <a:xfrm>
            <a:off x="169816" y="1524000"/>
            <a:ext cx="339634" cy="769441"/>
          </a:xfrm>
          <a:prstGeom prst="rect">
            <a:avLst/>
          </a:prstGeom>
          <a:noFill/>
        </p:spPr>
        <p:txBody>
          <a:bodyPr wrap="square" rtlCol="0">
            <a:spAutoFit/>
          </a:bodyPr>
          <a:lstStyle/>
          <a:p>
            <a:r>
              <a:rPr lang="en-US" sz="4400" dirty="0">
                <a:solidFill>
                  <a:schemeClr val="bg1"/>
                </a:solidFill>
                <a:latin typeface="Futura Bk BT" panose="020B0602020204020303" pitchFamily="34" charset="0"/>
              </a:rPr>
              <a:t>4</a:t>
            </a:r>
          </a:p>
        </p:txBody>
      </p:sp>
      <p:pic>
        <p:nvPicPr>
          <p:cNvPr id="2050" name="Picture 2" descr="R:\Webinars\2020-06 Motivation and Bias\deal with bias - sideb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477" y="0"/>
            <a:ext cx="3068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311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of 5-story library building">
            <a:extLst>
              <a:ext uri="{FF2B5EF4-FFF2-40B4-BE49-F238E27FC236}">
                <a16:creationId xmlns:a16="http://schemas.microsoft.com/office/drawing/2014/main" id="{DBB11B44-1939-45D6-90EA-9ED164C83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CD8E9E-E4B7-4BBE-BA96-47A31AFB44BE}"/>
              </a:ext>
            </a:extLst>
          </p:cNvPr>
          <p:cNvSpPr/>
          <p:nvPr/>
        </p:nvSpPr>
        <p:spPr>
          <a:xfrm>
            <a:off x="0" y="4876800"/>
            <a:ext cx="9144000" cy="1295400"/>
          </a:xfrm>
          <a:prstGeom prst="rect">
            <a:avLst/>
          </a:prstGeom>
          <a:solidFill>
            <a:schemeClr val="bg1">
              <a:alpha val="82000"/>
            </a:schemeClr>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C288EF4A-0DE4-42F3-BF48-88FFC1438E46}"/>
              </a:ext>
            </a:extLst>
          </p:cNvPr>
          <p:cNvSpPr txBox="1"/>
          <p:nvPr/>
        </p:nvSpPr>
        <p:spPr>
          <a:xfrm>
            <a:off x="609600" y="5257800"/>
            <a:ext cx="8001000"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Futura LT Pro Medium" panose="020B0502020204020303" pitchFamily="34" charset="0"/>
                <a:ea typeface="+mn-ea"/>
                <a:cs typeface="+mn-cs"/>
              </a:rPr>
              <a:t>Expand Your Brain Database</a:t>
            </a:r>
          </a:p>
        </p:txBody>
      </p:sp>
    </p:spTree>
    <p:extLst>
      <p:ext uri="{BB962C8B-B14F-4D97-AF65-F5344CB8AC3E}">
        <p14:creationId xmlns:p14="http://schemas.microsoft.com/office/powerpoint/2010/main" val="333757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5000" r="-5000"/>
          </a:stretch>
        </a:blipFill>
        <a:effectLst/>
      </p:bgPr>
    </p:bg>
    <p:spTree>
      <p:nvGrpSpPr>
        <p:cNvPr id="1" name=""/>
        <p:cNvGrpSpPr/>
        <p:nvPr/>
      </p:nvGrpSpPr>
      <p:grpSpPr>
        <a:xfrm>
          <a:off x="0" y="0"/>
          <a:ext cx="0" cy="0"/>
          <a:chOff x="0" y="0"/>
          <a:chExt cx="0" cy="0"/>
        </a:xfrm>
      </p:grpSpPr>
      <p:sp>
        <p:nvSpPr>
          <p:cNvPr id="5" name="Rectangle 4"/>
          <p:cNvSpPr/>
          <p:nvPr/>
        </p:nvSpPr>
        <p:spPr>
          <a:xfrm>
            <a:off x="192644" y="1219203"/>
            <a:ext cx="8753581" cy="3029455"/>
          </a:xfrm>
          <a:prstGeom prst="rect">
            <a:avLst/>
          </a:prstGeom>
        </p:spPr>
        <p:txBody>
          <a:bodyPr wrap="square" lIns="74071" tIns="37038" rIns="74071" bIns="37038">
            <a:spAutoFit/>
          </a:bodyPr>
          <a:lstStyle/>
          <a:p>
            <a:pPr defTabSz="914332"/>
            <a:br>
              <a:rPr lang="en-US" sz="4800" dirty="0">
                <a:solidFill>
                  <a:srgbClr val="000000"/>
                </a:solidFill>
                <a:latin typeface="Futura Bk BT" panose="020B0602020204020303" pitchFamily="34" charset="0"/>
              </a:rPr>
            </a:br>
            <a:r>
              <a:rPr lang="en-US" sz="4800" dirty="0">
                <a:solidFill>
                  <a:srgbClr val="000000"/>
                </a:solidFill>
                <a:latin typeface="Futura Bk BT" panose="020B0602020204020303" pitchFamily="34" charset="0"/>
              </a:rPr>
              <a:t>“Knowing yourself is the beginning of all wisdom.”</a:t>
            </a:r>
            <a:br>
              <a:rPr lang="en-US" sz="4800" dirty="0">
                <a:solidFill>
                  <a:srgbClr val="000000"/>
                </a:solidFill>
                <a:latin typeface="Futura Bk BT" panose="020B0602020204020303" pitchFamily="34" charset="0"/>
              </a:rPr>
            </a:br>
            <a:endParaRPr lang="en-US" sz="4800" dirty="0">
              <a:solidFill>
                <a:srgbClr val="000000"/>
              </a:solidFill>
              <a:latin typeface="Futura Bk BT" panose="020B0602020204020303" pitchFamily="34" charset="0"/>
            </a:endParaRPr>
          </a:p>
        </p:txBody>
      </p:sp>
      <p:sp>
        <p:nvSpPr>
          <p:cNvPr id="2" name="TextBox 1"/>
          <p:cNvSpPr txBox="1"/>
          <p:nvPr/>
        </p:nvSpPr>
        <p:spPr>
          <a:xfrm>
            <a:off x="5669623" y="5867401"/>
            <a:ext cx="3276600" cy="646331"/>
          </a:xfrm>
          <a:prstGeom prst="rect">
            <a:avLst/>
          </a:prstGeom>
          <a:noFill/>
        </p:spPr>
        <p:txBody>
          <a:bodyPr wrap="square" lIns="91434" tIns="45718" rIns="91434" bIns="45718" rtlCol="0">
            <a:spAutoFit/>
          </a:bodyPr>
          <a:lstStyle/>
          <a:p>
            <a:pPr defTabSz="914332"/>
            <a:r>
              <a:rPr lang="en-US" sz="3600" dirty="0">
                <a:solidFill>
                  <a:srgbClr val="000000"/>
                </a:solidFill>
                <a:latin typeface="Futura Bk BT" panose="020B0602020204020303" pitchFamily="34" charset="0"/>
              </a:rPr>
              <a:t>- Aristotle</a:t>
            </a:r>
          </a:p>
        </p:txBody>
      </p:sp>
    </p:spTree>
    <p:extLst>
      <p:ext uri="{BB962C8B-B14F-4D97-AF65-F5344CB8AC3E}">
        <p14:creationId xmlns:p14="http://schemas.microsoft.com/office/powerpoint/2010/main" val="3717905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571500" y="685805"/>
            <a:ext cx="4991100" cy="1938988"/>
          </a:xfrm>
          <a:prstGeom prst="rect">
            <a:avLst/>
          </a:prstGeom>
          <a:noFill/>
        </p:spPr>
        <p:txBody>
          <a:bodyPr wrap="square" lIns="91434" tIns="45718" rIns="91434" bIns="45718" rtlCol="0">
            <a:spAutoFit/>
          </a:bodyPr>
          <a:lstStyle/>
          <a:p>
            <a:pPr defTabSz="914332"/>
            <a:r>
              <a:rPr lang="en-US" sz="6000" dirty="0">
                <a:solidFill>
                  <a:srgbClr val="000000"/>
                </a:solidFill>
                <a:latin typeface="Futura Bk BT" panose="020B0602020204020303" pitchFamily="34" charset="0"/>
              </a:rPr>
              <a:t>Questions </a:t>
            </a:r>
          </a:p>
          <a:p>
            <a:pPr defTabSz="914332"/>
            <a:r>
              <a:rPr lang="en-US" sz="6000" dirty="0">
                <a:solidFill>
                  <a:srgbClr val="000000"/>
                </a:solidFill>
                <a:latin typeface="Futura Bk BT" panose="020B0602020204020303" pitchFamily="34" charset="0"/>
              </a:rPr>
              <a:t>&amp; Comments</a:t>
            </a:r>
          </a:p>
        </p:txBody>
      </p:sp>
    </p:spTree>
    <p:extLst>
      <p:ext uri="{BB962C8B-B14F-4D97-AF65-F5344CB8AC3E}">
        <p14:creationId xmlns:p14="http://schemas.microsoft.com/office/powerpoint/2010/main" val="3500168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3" name="Content Placeholder 2"/>
          <p:cNvSpPr>
            <a:spLocks noGrp="1"/>
          </p:cNvSpPr>
          <p:nvPr>
            <p:ph idx="1"/>
          </p:nvPr>
        </p:nvSpPr>
        <p:spPr/>
        <p:txBody>
          <a:bodyPr>
            <a:normAutofit/>
          </a:bodyPr>
          <a:lstStyle/>
          <a:p>
            <a:pPr marL="342900" indent="-342900">
              <a:buFont typeface="Wingdings" panose="05000000000000000000" pitchFamily="2" charset="2"/>
              <a:buChar char="ü"/>
            </a:pPr>
            <a:r>
              <a:rPr lang="en-US" sz="2400" dirty="0"/>
              <a:t>Resources</a:t>
            </a:r>
          </a:p>
          <a:p>
            <a:pPr>
              <a:lnSpc>
                <a:spcPct val="200000"/>
              </a:lnSpc>
            </a:pPr>
            <a:r>
              <a:rPr lang="en-US" sz="2400" dirty="0">
                <a:hlinkClick r:id="rId2"/>
              </a:rPr>
              <a:t>Your Brain at Work</a:t>
            </a:r>
            <a:endParaRPr lang="en-US" sz="2400" dirty="0"/>
          </a:p>
          <a:p>
            <a:pPr>
              <a:lnSpc>
                <a:spcPct val="200000"/>
              </a:lnSpc>
            </a:pPr>
            <a:r>
              <a:rPr lang="en-US" sz="2400" dirty="0">
                <a:hlinkClick r:id="rId3"/>
              </a:rPr>
              <a:t>Blind Spot: Hidden Biases</a:t>
            </a:r>
            <a:endParaRPr lang="en-US" sz="2400" dirty="0"/>
          </a:p>
          <a:p>
            <a:pPr>
              <a:lnSpc>
                <a:spcPct val="200000"/>
              </a:lnSpc>
            </a:pPr>
            <a:r>
              <a:rPr lang="en-US" sz="2400" dirty="0">
                <a:hlinkClick r:id="rId4"/>
              </a:rPr>
              <a:t>Thinking, Fast and Slow</a:t>
            </a:r>
            <a:endParaRPr lang="en-US" sz="2400" dirty="0"/>
          </a:p>
          <a:p>
            <a:pPr marL="342900" indent="-342900">
              <a:buFont typeface="Wingdings" panose="05000000000000000000" pitchFamily="2" charset="2"/>
              <a:buChar char="ü"/>
            </a:pPr>
            <a:endParaRPr lang="en-US" sz="2400" dirty="0"/>
          </a:p>
          <a:p>
            <a:endParaRPr lang="en-US" sz="2400" dirty="0"/>
          </a:p>
        </p:txBody>
      </p:sp>
      <p:cxnSp>
        <p:nvCxnSpPr>
          <p:cNvPr id="4" name="Straight Connector 3"/>
          <p:cNvCxnSpPr/>
          <p:nvPr/>
        </p:nvCxnSpPr>
        <p:spPr>
          <a:xfrm>
            <a:off x="0" y="1295400"/>
            <a:ext cx="7772400" cy="0"/>
          </a:xfrm>
          <a:prstGeom prst="line">
            <a:avLst/>
          </a:prstGeom>
          <a:ln w="76200" cap="sq"/>
        </p:spPr>
        <p:style>
          <a:lnRef idx="1">
            <a:schemeClr val="accent1"/>
          </a:lnRef>
          <a:fillRef idx="0">
            <a:schemeClr val="accent1"/>
          </a:fillRef>
          <a:effectRef idx="0">
            <a:schemeClr val="accent1"/>
          </a:effectRef>
          <a:fontRef idx="minor">
            <a:schemeClr val="lt1"/>
          </a:fontRef>
        </p:style>
      </p:cxnSp>
    </p:spTree>
    <p:extLst>
      <p:ext uri="{BB962C8B-B14F-4D97-AF65-F5344CB8AC3E}">
        <p14:creationId xmlns:p14="http://schemas.microsoft.com/office/powerpoint/2010/main" val="893007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 </a:t>
            </a:r>
            <a:br>
              <a:rPr lang="en-US" dirty="0"/>
            </a:br>
            <a:r>
              <a:rPr lang="en-US" dirty="0"/>
              <a:t>Stay in touch.</a:t>
            </a:r>
          </a:p>
        </p:txBody>
      </p:sp>
      <p:sp>
        <p:nvSpPr>
          <p:cNvPr id="2" name="Subtitle 1"/>
          <p:cNvSpPr>
            <a:spLocks noGrp="1"/>
          </p:cNvSpPr>
          <p:nvPr>
            <p:ph type="subTitle" idx="1"/>
          </p:nvPr>
        </p:nvSpPr>
        <p:spPr>
          <a:xfrm>
            <a:off x="381000" y="5486400"/>
            <a:ext cx="8077200" cy="762000"/>
          </a:xfrm>
        </p:spPr>
        <p:txBody>
          <a:bodyPr/>
          <a:lstStyle/>
          <a:p>
            <a:r>
              <a:rPr lang="en-US" dirty="0">
                <a:hlinkClick r:id="rId3"/>
              </a:rPr>
              <a:t>research@mrg.com</a:t>
            </a:r>
            <a:endParaRPr lang="en-US" dirty="0"/>
          </a:p>
        </p:txBody>
      </p:sp>
      <p:pic>
        <p:nvPicPr>
          <p:cNvPr id="8" name="Picture 7" descr="J:\IMAGES\Social promo images\linkedin icon.pn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5943600"/>
            <a:ext cx="583795" cy="5837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ResearchWorkingFolder\Current research projects\Conference Proposals and Presentations\SCP 2019\Research Presentation\SCP 2019 working materials\Jan 2019 slides\facebook_circle-51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2608" y="5958560"/>
            <a:ext cx="557987" cy="5579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ircle, twitter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8035" y="5902835"/>
            <a:ext cx="650365" cy="650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ircle, round icon, video, youtube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4600" y="5943600"/>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80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Understanding the Brain</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554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3" name="TextBox 2"/>
          <p:cNvSpPr txBox="1"/>
          <p:nvPr/>
        </p:nvSpPr>
        <p:spPr>
          <a:xfrm>
            <a:off x="1" y="838203"/>
            <a:ext cx="9144000" cy="1116183"/>
          </a:xfrm>
          <a:prstGeom prst="rect">
            <a:avLst/>
          </a:prstGeom>
          <a:solidFill>
            <a:schemeClr val="bg1">
              <a:alpha val="80000"/>
            </a:schemeClr>
          </a:solidFill>
        </p:spPr>
        <p:txBody>
          <a:bodyPr wrap="square" lIns="74071" tIns="87486" rIns="74071" bIns="408264" rtlCol="0">
            <a:spAutoFit/>
          </a:bodyPr>
          <a:lstStyle/>
          <a:p>
            <a:pPr defTabSz="914332"/>
            <a:r>
              <a:rPr lang="en-GB" sz="4000" b="1" dirty="0">
                <a:solidFill>
                  <a:srgbClr val="000000">
                    <a:lumMod val="95000"/>
                    <a:lumOff val="5000"/>
                  </a:srgbClr>
                </a:solidFill>
                <a:latin typeface="Futura Bk BT" panose="020B0602020204020303" pitchFamily="34" charset="0"/>
                <a:ea typeface="Calibri" charset="0"/>
                <a:cs typeface="Calibri" charset="0"/>
              </a:rPr>
              <a:t>   Keep Us Safe </a:t>
            </a:r>
          </a:p>
        </p:txBody>
      </p:sp>
    </p:spTree>
    <p:extLst>
      <p:ext uri="{BB962C8B-B14F-4D97-AF65-F5344CB8AC3E}">
        <p14:creationId xmlns:p14="http://schemas.microsoft.com/office/powerpoint/2010/main" val="74681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1" y="838203"/>
            <a:ext cx="9144000" cy="1116183"/>
          </a:xfrm>
          <a:prstGeom prst="rect">
            <a:avLst/>
          </a:prstGeom>
          <a:solidFill>
            <a:schemeClr val="bg1">
              <a:alpha val="80000"/>
            </a:schemeClr>
          </a:solidFill>
        </p:spPr>
        <p:txBody>
          <a:bodyPr wrap="square" lIns="74071" tIns="87486" rIns="74071" bIns="408264" rtlCol="0">
            <a:spAutoFit/>
          </a:bodyPr>
          <a:lstStyle/>
          <a:p>
            <a:pPr defTabSz="914332"/>
            <a:r>
              <a:rPr lang="en-GB" sz="4000" b="1" dirty="0">
                <a:solidFill>
                  <a:srgbClr val="000000">
                    <a:lumMod val="95000"/>
                    <a:lumOff val="5000"/>
                  </a:srgbClr>
                </a:solidFill>
                <a:latin typeface="Futura Bk BT" panose="020B0602020204020303" pitchFamily="34" charset="0"/>
                <a:ea typeface="Calibri" charset="0"/>
                <a:cs typeface="Calibri" charset="0"/>
              </a:rPr>
              <a:t>   Threat Sensitive</a:t>
            </a:r>
          </a:p>
        </p:txBody>
      </p:sp>
    </p:spTree>
    <p:extLst>
      <p:ext uri="{BB962C8B-B14F-4D97-AF65-F5344CB8AC3E}">
        <p14:creationId xmlns:p14="http://schemas.microsoft.com/office/powerpoint/2010/main" val="2857087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1" y="838203"/>
            <a:ext cx="9144000" cy="1116183"/>
          </a:xfrm>
          <a:prstGeom prst="rect">
            <a:avLst/>
          </a:prstGeom>
          <a:solidFill>
            <a:schemeClr val="bg1">
              <a:alpha val="80000"/>
            </a:schemeClr>
          </a:solidFill>
        </p:spPr>
        <p:txBody>
          <a:bodyPr wrap="square" lIns="74071" tIns="87486" rIns="74071" bIns="408264" rtlCol="0">
            <a:spAutoFit/>
          </a:bodyPr>
          <a:lstStyle/>
          <a:p>
            <a:pPr defTabSz="914332"/>
            <a:r>
              <a:rPr lang="en-GB" sz="4000" b="1" dirty="0">
                <a:solidFill>
                  <a:srgbClr val="000000">
                    <a:lumMod val="95000"/>
                    <a:lumOff val="5000"/>
                  </a:srgbClr>
                </a:solidFill>
                <a:latin typeface="Futura Bk BT" panose="020B0602020204020303" pitchFamily="34" charset="0"/>
                <a:ea typeface="Calibri" charset="0"/>
                <a:cs typeface="Calibri" charset="0"/>
              </a:rPr>
              <a:t>   Conserve Energy</a:t>
            </a:r>
          </a:p>
        </p:txBody>
      </p:sp>
    </p:spTree>
    <p:extLst>
      <p:ext uri="{BB962C8B-B14F-4D97-AF65-F5344CB8AC3E}">
        <p14:creationId xmlns:p14="http://schemas.microsoft.com/office/powerpoint/2010/main" val="3539148156"/>
      </p:ext>
    </p:extLst>
  </p:cSld>
  <p:clrMapOvr>
    <a:masterClrMapping/>
  </p:clrMapOvr>
</p:sld>
</file>

<file path=ppt/theme/theme1.xml><?xml version="1.0" encoding="utf-8"?>
<a:theme xmlns:a="http://schemas.openxmlformats.org/drawingml/2006/main" name="konsus_mrg_template">
  <a:themeElements>
    <a:clrScheme name="MRG">
      <a:dk1>
        <a:srgbClr val="000000"/>
      </a:dk1>
      <a:lt1>
        <a:srgbClr val="FFFFFF"/>
      </a:lt1>
      <a:dk2>
        <a:srgbClr val="000000"/>
      </a:dk2>
      <a:lt2>
        <a:srgbClr val="FFFFFF"/>
      </a:lt2>
      <a:accent1>
        <a:srgbClr val="3170B7"/>
      </a:accent1>
      <a:accent2>
        <a:srgbClr val="04A9C7"/>
      </a:accent2>
      <a:accent3>
        <a:srgbClr val="71C5E8"/>
      </a:accent3>
      <a:accent4>
        <a:srgbClr val="00B388"/>
      </a:accent4>
      <a:accent5>
        <a:srgbClr val="79C000"/>
      </a:accent5>
      <a:accent6>
        <a:srgbClr val="FBDD40"/>
      </a:accent6>
      <a:hlink>
        <a:srgbClr val="000099"/>
      </a:hlink>
      <a:folHlink>
        <a:srgbClr val="0000FF"/>
      </a:folHlink>
    </a:clrScheme>
    <a:fontScheme name="DXC">
      <a:majorFont>
        <a:latin typeface="Arial"/>
        <a:ea typeface=""/>
        <a:cs typeface=""/>
      </a:majorFont>
      <a:minorFont>
        <a:latin typeface="Arial"/>
        <a:ea typeface=""/>
        <a:cs typeface=""/>
      </a:minorFont>
    </a:fontScheme>
    <a:fmtScheme name="DXC">
      <a:fillStyleLst>
        <a:solidFill>
          <a:schemeClr val="phClr"/>
        </a:solidFill>
        <a:solidFill>
          <a:schemeClr val="phClr"/>
        </a:solidFill>
        <a:solidFill>
          <a:schemeClr val="phClr"/>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style>
        <a:lnRef idx="0">
          <a:schemeClr val="accent1"/>
        </a:lnRef>
        <a:fillRef idx="1">
          <a:schemeClr val="accent1"/>
        </a:fillRef>
        <a:effectRef idx="0">
          <a:schemeClr val="accent1"/>
        </a:effectRef>
        <a:fontRef idx="minor">
          <a:schemeClr val="lt1"/>
        </a:fontRef>
      </a:style>
    </a:spDef>
    <a:lnDef>
      <a:spPr>
        <a:ln w="6350" cap="sq"/>
      </a:spPr>
      <a:bodyPr/>
      <a:lstStyle/>
      <a:style>
        <a:lnRef idx="1">
          <a:schemeClr val="accent1"/>
        </a:lnRef>
        <a:fillRef idx="0">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konsus_mrg_Updated_template-v2a.potx" id="{97EBDBA7-DCD9-4E8D-82B5-702866F4885B}" vid="{BD05DC30-3738-4E02-905A-FB14CA4197AD}"/>
    </a:ext>
  </a:extLst>
</a:theme>
</file>

<file path=ppt/theme/theme2.xml><?xml version="1.0" encoding="utf-8"?>
<a:theme xmlns:a="http://schemas.openxmlformats.org/drawingml/2006/main" name="1_konsus_mrg_template">
  <a:themeElements>
    <a:clrScheme name="MRG">
      <a:dk1>
        <a:srgbClr val="000000"/>
      </a:dk1>
      <a:lt1>
        <a:srgbClr val="FFFFFF"/>
      </a:lt1>
      <a:dk2>
        <a:srgbClr val="000000"/>
      </a:dk2>
      <a:lt2>
        <a:srgbClr val="FFFFFF"/>
      </a:lt2>
      <a:accent1>
        <a:srgbClr val="3170B7"/>
      </a:accent1>
      <a:accent2>
        <a:srgbClr val="04A9C7"/>
      </a:accent2>
      <a:accent3>
        <a:srgbClr val="71C5E8"/>
      </a:accent3>
      <a:accent4>
        <a:srgbClr val="00B388"/>
      </a:accent4>
      <a:accent5>
        <a:srgbClr val="79C000"/>
      </a:accent5>
      <a:accent6>
        <a:srgbClr val="FBDD40"/>
      </a:accent6>
      <a:hlink>
        <a:srgbClr val="000099"/>
      </a:hlink>
      <a:folHlink>
        <a:srgbClr val="0000FF"/>
      </a:folHlink>
    </a:clrScheme>
    <a:fontScheme name="DXC">
      <a:majorFont>
        <a:latin typeface="Arial"/>
        <a:ea typeface=""/>
        <a:cs typeface=""/>
      </a:majorFont>
      <a:minorFont>
        <a:latin typeface="Arial"/>
        <a:ea typeface=""/>
        <a:cs typeface=""/>
      </a:minorFont>
    </a:fontScheme>
    <a:fmtScheme name="DXC">
      <a:fillStyleLst>
        <a:solidFill>
          <a:schemeClr val="phClr"/>
        </a:solidFill>
        <a:solidFill>
          <a:schemeClr val="phClr"/>
        </a:solidFill>
        <a:solidFill>
          <a:schemeClr val="phClr"/>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style>
        <a:lnRef idx="0">
          <a:schemeClr val="accent1"/>
        </a:lnRef>
        <a:fillRef idx="1">
          <a:schemeClr val="accent1"/>
        </a:fillRef>
        <a:effectRef idx="0">
          <a:schemeClr val="accent1"/>
        </a:effectRef>
        <a:fontRef idx="minor">
          <a:schemeClr val="lt1"/>
        </a:fontRef>
      </a:style>
    </a:spDef>
    <a:lnDef>
      <a:spPr>
        <a:ln w="6350" cap="sq"/>
      </a:spPr>
      <a:bodyPr/>
      <a:lstStyle/>
      <a:style>
        <a:lnRef idx="1">
          <a:schemeClr val="accent1"/>
        </a:lnRef>
        <a:fillRef idx="0">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konsus_mrg_Updated_template-v2a.potx" id="{97EBDBA7-DCD9-4E8D-82B5-702866F4885B}" vid="{BD05DC30-3738-4E02-905A-FB14CA4197AD}"/>
    </a:ext>
  </a:extLst>
</a:theme>
</file>

<file path=ppt/theme/theme3.xml><?xml version="1.0" encoding="utf-8"?>
<a:theme xmlns:a="http://schemas.openxmlformats.org/drawingml/2006/main" name="2_konsus_mrg_template">
  <a:themeElements>
    <a:clrScheme name="MRG">
      <a:dk1>
        <a:srgbClr val="000000"/>
      </a:dk1>
      <a:lt1>
        <a:srgbClr val="FFFFFF"/>
      </a:lt1>
      <a:dk2>
        <a:srgbClr val="000000"/>
      </a:dk2>
      <a:lt2>
        <a:srgbClr val="FFFFFF"/>
      </a:lt2>
      <a:accent1>
        <a:srgbClr val="3170B7"/>
      </a:accent1>
      <a:accent2>
        <a:srgbClr val="04A9C7"/>
      </a:accent2>
      <a:accent3>
        <a:srgbClr val="71C5E8"/>
      </a:accent3>
      <a:accent4>
        <a:srgbClr val="00B388"/>
      </a:accent4>
      <a:accent5>
        <a:srgbClr val="79C000"/>
      </a:accent5>
      <a:accent6>
        <a:srgbClr val="FBDD40"/>
      </a:accent6>
      <a:hlink>
        <a:srgbClr val="000099"/>
      </a:hlink>
      <a:folHlink>
        <a:srgbClr val="0000FF"/>
      </a:folHlink>
    </a:clrScheme>
    <a:fontScheme name="DXC">
      <a:majorFont>
        <a:latin typeface="Arial"/>
        <a:ea typeface=""/>
        <a:cs typeface=""/>
      </a:majorFont>
      <a:minorFont>
        <a:latin typeface="Arial"/>
        <a:ea typeface=""/>
        <a:cs typeface=""/>
      </a:minorFont>
    </a:fontScheme>
    <a:fmtScheme name="DXC">
      <a:fillStyleLst>
        <a:solidFill>
          <a:schemeClr val="phClr"/>
        </a:solidFill>
        <a:solidFill>
          <a:schemeClr val="phClr"/>
        </a:solidFill>
        <a:solidFill>
          <a:schemeClr val="phClr"/>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style>
        <a:lnRef idx="0">
          <a:schemeClr val="accent1"/>
        </a:lnRef>
        <a:fillRef idx="1">
          <a:schemeClr val="accent1"/>
        </a:fillRef>
        <a:effectRef idx="0">
          <a:schemeClr val="accent1"/>
        </a:effectRef>
        <a:fontRef idx="minor">
          <a:schemeClr val="lt1"/>
        </a:fontRef>
      </a:style>
    </a:spDef>
    <a:lnDef>
      <a:spPr>
        <a:ln w="6350" cap="sq"/>
      </a:spPr>
      <a:bodyPr/>
      <a:lstStyle/>
      <a:style>
        <a:lnRef idx="1">
          <a:schemeClr val="accent1"/>
        </a:lnRef>
        <a:fillRef idx="0">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konsus_mrg_Updated_template-v2a.potx" id="{97EBDBA7-DCD9-4E8D-82B5-702866F4885B}" vid="{BD05DC30-3738-4E02-905A-FB14CA4197AD}"/>
    </a:ext>
  </a:extLst>
</a:theme>
</file>

<file path=ppt/theme/theme4.xml><?xml version="1.0" encoding="utf-8"?>
<a:theme xmlns:a="http://schemas.openxmlformats.org/drawingml/2006/main" name="Title and Content with Heading">
  <a:themeElements>
    <a:clrScheme name="MRG">
      <a:dk1>
        <a:srgbClr val="000000"/>
      </a:dk1>
      <a:lt1>
        <a:srgbClr val="FFFFFF"/>
      </a:lt1>
      <a:dk2>
        <a:srgbClr val="000000"/>
      </a:dk2>
      <a:lt2>
        <a:srgbClr val="FFFFFF"/>
      </a:lt2>
      <a:accent1>
        <a:srgbClr val="3170B7"/>
      </a:accent1>
      <a:accent2>
        <a:srgbClr val="04A9C7"/>
      </a:accent2>
      <a:accent3>
        <a:srgbClr val="71C5E8"/>
      </a:accent3>
      <a:accent4>
        <a:srgbClr val="00B388"/>
      </a:accent4>
      <a:accent5>
        <a:srgbClr val="79C000"/>
      </a:accent5>
      <a:accent6>
        <a:srgbClr val="FBDD40"/>
      </a:accent6>
      <a:hlink>
        <a:srgbClr val="000099"/>
      </a:hlink>
      <a:folHlink>
        <a:srgbClr val="0000FF"/>
      </a:folHlink>
    </a:clrScheme>
    <a:fontScheme name="DXC">
      <a:majorFont>
        <a:latin typeface="Arial"/>
        <a:ea typeface=""/>
        <a:cs typeface=""/>
      </a:majorFont>
      <a:minorFont>
        <a:latin typeface="Arial"/>
        <a:ea typeface=""/>
        <a:cs typeface=""/>
      </a:minorFont>
    </a:fontScheme>
    <a:fmtScheme name="DXC">
      <a:fillStyleLst>
        <a:solidFill>
          <a:schemeClr val="phClr"/>
        </a:solidFill>
        <a:solidFill>
          <a:schemeClr val="phClr"/>
        </a:solidFill>
        <a:solidFill>
          <a:schemeClr val="phClr"/>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style>
        <a:lnRef idx="0">
          <a:schemeClr val="accent1"/>
        </a:lnRef>
        <a:fillRef idx="1">
          <a:schemeClr val="accent1"/>
        </a:fillRef>
        <a:effectRef idx="0">
          <a:schemeClr val="accent1"/>
        </a:effectRef>
        <a:fontRef idx="minor">
          <a:schemeClr val="lt1"/>
        </a:fontRef>
      </a:style>
    </a:spDef>
    <a:lnDef>
      <a:spPr>
        <a:ln w="6350" cap="sq"/>
      </a:spPr>
      <a:bodyPr/>
      <a:lstStyle/>
      <a:style>
        <a:lnRef idx="1">
          <a:schemeClr val="accent1"/>
        </a:lnRef>
        <a:fillRef idx="0">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asdas.potx" id="{C2D81BE4-1608-4F1A-8DB8-98CC303E0999}" vid="{61FEF312-E85E-4ED1-B47E-E99257596C8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1979</TotalTime>
  <Words>1876</Words>
  <Application>Microsoft Office PowerPoint</Application>
  <PresentationFormat>On-screen Show (4:3)</PresentationFormat>
  <Paragraphs>322</Paragraphs>
  <Slides>55</Slides>
  <Notes>14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55</vt:i4>
      </vt:variant>
    </vt:vector>
  </HeadingPairs>
  <TitlesOfParts>
    <vt:vector size="65" baseType="lpstr">
      <vt:lpstr>Futura Bk BT</vt:lpstr>
      <vt:lpstr>Arial</vt:lpstr>
      <vt:lpstr>Calibri</vt:lpstr>
      <vt:lpstr>Futura LT Pro Medium</vt:lpstr>
      <vt:lpstr>Wingdings</vt:lpstr>
      <vt:lpstr>Wingdings 2</vt:lpstr>
      <vt:lpstr>konsus_mrg_template</vt:lpstr>
      <vt:lpstr>1_konsus_mrg_template</vt:lpstr>
      <vt:lpstr>2_konsus_mrg_template</vt:lpstr>
      <vt:lpstr>Title and Content with Heading</vt:lpstr>
      <vt:lpstr>Motivation and Bias:  Strategies for Developing Greater Self-Awareness and Observational Skills</vt:lpstr>
      <vt:lpstr>PowerPoint Presentation</vt:lpstr>
      <vt:lpstr>Motivation and Bias:  Strategies for Developing Greater Self-Awareness and Observational Skills</vt:lpstr>
      <vt:lpstr>Today’s Agenda</vt:lpstr>
      <vt:lpstr>Poll Question</vt:lpstr>
      <vt:lpstr>Understanding the Brain</vt:lpstr>
      <vt:lpstr>PowerPoint Presentation</vt:lpstr>
      <vt:lpstr>PowerPoint Presentation</vt:lpstr>
      <vt:lpstr>PowerPoint Presentation</vt:lpstr>
      <vt:lpstr>PowerPoint Presentation</vt:lpstr>
      <vt:lpstr>Two Brain Patterns</vt:lpstr>
      <vt:lpstr>PowerPoint Presentation</vt:lpstr>
      <vt:lpstr>Understanding Bias</vt:lpstr>
      <vt:lpstr>PowerPoint Presentation</vt:lpstr>
      <vt:lpstr>Every second, our brains…</vt:lpstr>
      <vt:lpstr>Understanding Bias</vt:lpstr>
      <vt:lpstr>Understanding Bias</vt:lpstr>
      <vt:lpstr>Understanding Bias</vt:lpstr>
      <vt:lpstr>Understanding Bias</vt:lpstr>
      <vt:lpstr>PowerPoint Presentation</vt:lpstr>
      <vt:lpstr>Examples: Cognitive Biases</vt:lpstr>
      <vt:lpstr>What amplifies bias?</vt:lpstr>
      <vt:lpstr>Picture this Exercise</vt:lpstr>
      <vt:lpstr>PowerPoint Presentation</vt:lpstr>
      <vt:lpstr>PowerPoint Presentation</vt:lpstr>
      <vt:lpstr>Group Exercise – 12 minutes</vt:lpstr>
      <vt:lpstr>PowerPoint Presentation</vt:lpstr>
      <vt:lpstr>Motivation and Bias</vt:lpstr>
      <vt:lpstr>Understanding our deeper drivers</vt:lpstr>
      <vt:lpstr>Understanding our deeper drivers</vt:lpstr>
      <vt:lpstr>Understanding our deeper drivers</vt:lpstr>
      <vt:lpstr>IDI Dimensions – Measuring Motivation</vt:lpstr>
      <vt:lpstr>PowerPoint Presentation</vt:lpstr>
      <vt:lpstr>PowerPoint Presentation</vt:lpstr>
      <vt:lpstr>Examples of Bias Effect categories</vt:lpstr>
      <vt:lpstr>Examples of Motivational Biases</vt:lpstr>
      <vt:lpstr>The motivation to Give</vt:lpstr>
      <vt:lpstr>The motivation to Maintain Autonomy</vt:lpstr>
      <vt:lpstr>The motivation to Achieve and Succeed</vt:lpstr>
      <vt:lpstr>The motivation for External Recognition</vt:lpstr>
      <vt:lpstr>Examples of multiple bias effects: Interpersonal Dynamics</vt:lpstr>
      <vt:lpstr>Exercise slide – 12 minutes</vt:lpstr>
      <vt:lpstr>PowerPoint Presentation</vt:lpstr>
      <vt:lpstr>How to deal with biases</vt:lpstr>
      <vt:lpstr>Mitigate the Impact of Bias</vt:lpstr>
      <vt:lpstr>Mitigate the Impact of Bias</vt:lpstr>
      <vt:lpstr>Mitigate the Impact of Bias</vt:lpstr>
      <vt:lpstr>Mitigate the Impact of Bias</vt:lpstr>
      <vt:lpstr>Mitigate the Impact of Bias</vt:lpstr>
      <vt:lpstr>Mitigate the Impact of Bias</vt:lpstr>
      <vt:lpstr>PowerPoint Presentation</vt:lpstr>
      <vt:lpstr>PowerPoint Presentation</vt:lpstr>
      <vt:lpstr>PowerPoint Presentation</vt:lpstr>
      <vt:lpstr>Resources ….</vt:lpstr>
      <vt:lpstr>Thank you.  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 and Bias</dc:title>
  <dc:creator>Tricia Naddaff</dc:creator>
  <cp:lastModifiedBy>Tricia Naddaff</cp:lastModifiedBy>
  <cp:revision>76</cp:revision>
  <cp:lastPrinted>2020-06-03T12:11:31Z</cp:lastPrinted>
  <dcterms:created xsi:type="dcterms:W3CDTF">2020-05-25T12:21:41Z</dcterms:created>
  <dcterms:modified xsi:type="dcterms:W3CDTF">2021-02-26T19:56:10Z</dcterms:modified>
</cp:coreProperties>
</file>