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257" r:id="rId2"/>
    <p:sldId id="285" r:id="rId3"/>
    <p:sldId id="258" r:id="rId4"/>
    <p:sldId id="260" r:id="rId5"/>
    <p:sldId id="262" r:id="rId6"/>
    <p:sldId id="273" r:id="rId7"/>
    <p:sldId id="263" r:id="rId8"/>
    <p:sldId id="281" r:id="rId9"/>
    <p:sldId id="265" r:id="rId10"/>
    <p:sldId id="264" r:id="rId11"/>
    <p:sldId id="276" r:id="rId12"/>
    <p:sldId id="783" r:id="rId13"/>
    <p:sldId id="275" r:id="rId14"/>
    <p:sldId id="270" r:id="rId15"/>
    <p:sldId id="269" r:id="rId1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3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92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Church" userId="a2c3bcab2ae3b354" providerId="LiveId" clId="{C87F4D2F-D74E-4EA6-9D83-3597C9973D2B}"/>
    <pc:docChg chg="custSel modSld">
      <pc:chgData name="Clara Church" userId="a2c3bcab2ae3b354" providerId="LiveId" clId="{C87F4D2F-D74E-4EA6-9D83-3597C9973D2B}" dt="2022-09-23T15:31:58.313" v="59" actId="478"/>
      <pc:docMkLst>
        <pc:docMk/>
      </pc:docMkLst>
      <pc:sldChg chg="addSp modSp">
        <pc:chgData name="Clara Church" userId="a2c3bcab2ae3b354" providerId="LiveId" clId="{C87F4D2F-D74E-4EA6-9D83-3597C9973D2B}" dt="2022-09-23T15:30:02.357" v="45"/>
        <pc:sldMkLst>
          <pc:docMk/>
          <pc:sldMk cId="2824471531" sldId="258"/>
        </pc:sldMkLst>
        <pc:spChg chg="add mod">
          <ac:chgData name="Clara Church" userId="a2c3bcab2ae3b354" providerId="LiveId" clId="{C87F4D2F-D74E-4EA6-9D83-3597C9973D2B}" dt="2022-09-23T15:30:02.357" v="45"/>
          <ac:spMkLst>
            <pc:docMk/>
            <pc:sldMk cId="2824471531" sldId="258"/>
            <ac:spMk id="8" creationId="{AA4A52CB-4205-5633-9D0B-FEFE8F222E9A}"/>
          </ac:spMkLst>
        </pc:spChg>
      </pc:sldChg>
      <pc:sldChg chg="addSp modSp">
        <pc:chgData name="Clara Church" userId="a2c3bcab2ae3b354" providerId="LiveId" clId="{C87F4D2F-D74E-4EA6-9D83-3597C9973D2B}" dt="2022-09-23T15:30:04.713" v="46"/>
        <pc:sldMkLst>
          <pc:docMk/>
          <pc:sldMk cId="1903231810" sldId="260"/>
        </pc:sldMkLst>
        <pc:spChg chg="add mod">
          <ac:chgData name="Clara Church" userId="a2c3bcab2ae3b354" providerId="LiveId" clId="{C87F4D2F-D74E-4EA6-9D83-3597C9973D2B}" dt="2022-09-23T15:30:04.713" v="46"/>
          <ac:spMkLst>
            <pc:docMk/>
            <pc:sldMk cId="1903231810" sldId="260"/>
            <ac:spMk id="9" creationId="{BD40A27E-BB0E-E0B3-5A50-356039D2F265}"/>
          </ac:spMkLst>
        </pc:spChg>
      </pc:sldChg>
      <pc:sldChg chg="addSp modSp">
        <pc:chgData name="Clara Church" userId="a2c3bcab2ae3b354" providerId="LiveId" clId="{C87F4D2F-D74E-4EA6-9D83-3597C9973D2B}" dt="2022-09-23T15:30:06.534" v="47"/>
        <pc:sldMkLst>
          <pc:docMk/>
          <pc:sldMk cId="1994419253" sldId="262"/>
        </pc:sldMkLst>
        <pc:spChg chg="add mod">
          <ac:chgData name="Clara Church" userId="a2c3bcab2ae3b354" providerId="LiveId" clId="{C87F4D2F-D74E-4EA6-9D83-3597C9973D2B}" dt="2022-09-23T15:30:06.534" v="47"/>
          <ac:spMkLst>
            <pc:docMk/>
            <pc:sldMk cId="1994419253" sldId="262"/>
            <ac:spMk id="6" creationId="{5B18FD70-6BE0-D519-C739-0F51697E848A}"/>
          </ac:spMkLst>
        </pc:spChg>
      </pc:sldChg>
      <pc:sldChg chg="addSp modSp">
        <pc:chgData name="Clara Church" userId="a2c3bcab2ae3b354" providerId="LiveId" clId="{C87F4D2F-D74E-4EA6-9D83-3597C9973D2B}" dt="2022-09-23T15:30:08.212" v="48"/>
        <pc:sldMkLst>
          <pc:docMk/>
          <pc:sldMk cId="2472392685" sldId="263"/>
        </pc:sldMkLst>
        <pc:spChg chg="add mod">
          <ac:chgData name="Clara Church" userId="a2c3bcab2ae3b354" providerId="LiveId" clId="{C87F4D2F-D74E-4EA6-9D83-3597C9973D2B}" dt="2022-09-23T15:30:08.212" v="48"/>
          <ac:spMkLst>
            <pc:docMk/>
            <pc:sldMk cId="2472392685" sldId="263"/>
            <ac:spMk id="3" creationId="{31AE9F61-B0DD-C080-0F90-122E5DADAC9D}"/>
          </ac:spMkLst>
        </pc:spChg>
      </pc:sldChg>
      <pc:sldChg chg="addSp delSp modSp mod">
        <pc:chgData name="Clara Church" userId="a2c3bcab2ae3b354" providerId="LiveId" clId="{C87F4D2F-D74E-4EA6-9D83-3597C9973D2B}" dt="2022-09-23T15:31:58.313" v="59" actId="478"/>
        <pc:sldMkLst>
          <pc:docMk/>
          <pc:sldMk cId="908514399" sldId="264"/>
        </pc:sldMkLst>
        <pc:spChg chg="add mod">
          <ac:chgData name="Clara Church" userId="a2c3bcab2ae3b354" providerId="LiveId" clId="{C87F4D2F-D74E-4EA6-9D83-3597C9973D2B}" dt="2022-09-23T15:30:16.724" v="50"/>
          <ac:spMkLst>
            <pc:docMk/>
            <pc:sldMk cId="908514399" sldId="264"/>
            <ac:spMk id="7" creationId="{9E0A793E-01E0-8EBA-272B-EA7E3688272B}"/>
          </ac:spMkLst>
        </pc:spChg>
        <pc:picChg chg="add del mod">
          <ac:chgData name="Clara Church" userId="a2c3bcab2ae3b354" providerId="LiveId" clId="{C87F4D2F-D74E-4EA6-9D83-3597C9973D2B}" dt="2022-09-23T15:31:58.313" v="59" actId="478"/>
          <ac:picMkLst>
            <pc:docMk/>
            <pc:sldMk cId="908514399" sldId="264"/>
            <ac:picMk id="9" creationId="{ED6E179C-13EF-3E48-5073-DD9087C0B0FF}"/>
          </ac:picMkLst>
        </pc:picChg>
      </pc:sldChg>
      <pc:sldChg chg="addSp modSp">
        <pc:chgData name="Clara Church" userId="a2c3bcab2ae3b354" providerId="LiveId" clId="{C87F4D2F-D74E-4EA6-9D83-3597C9973D2B}" dt="2022-09-23T15:30:11.248" v="49"/>
        <pc:sldMkLst>
          <pc:docMk/>
          <pc:sldMk cId="3738702437" sldId="265"/>
        </pc:sldMkLst>
        <pc:spChg chg="add mod">
          <ac:chgData name="Clara Church" userId="a2c3bcab2ae3b354" providerId="LiveId" clId="{C87F4D2F-D74E-4EA6-9D83-3597C9973D2B}" dt="2022-09-23T15:30:11.248" v="49"/>
          <ac:spMkLst>
            <pc:docMk/>
            <pc:sldMk cId="3738702437" sldId="265"/>
            <ac:spMk id="20" creationId="{F876EB48-161E-BE29-5155-7B6383F9731E}"/>
          </ac:spMkLst>
        </pc:spChg>
      </pc:sldChg>
      <pc:sldChg chg="addSp modSp">
        <pc:chgData name="Clara Church" userId="a2c3bcab2ae3b354" providerId="LiveId" clId="{C87F4D2F-D74E-4EA6-9D83-3597C9973D2B}" dt="2022-09-23T15:30:22.747" v="52"/>
        <pc:sldMkLst>
          <pc:docMk/>
          <pc:sldMk cId="4252600739" sldId="269"/>
        </pc:sldMkLst>
        <pc:spChg chg="add mod">
          <ac:chgData name="Clara Church" userId="a2c3bcab2ae3b354" providerId="LiveId" clId="{C87F4D2F-D74E-4EA6-9D83-3597C9973D2B}" dt="2022-09-23T15:30:22.747" v="52"/>
          <ac:spMkLst>
            <pc:docMk/>
            <pc:sldMk cId="4252600739" sldId="269"/>
            <ac:spMk id="4" creationId="{461244DA-9610-8520-9E78-728302D92AFC}"/>
          </ac:spMkLst>
        </pc:spChg>
      </pc:sldChg>
      <pc:sldChg chg="addSp modSp">
        <pc:chgData name="Clara Church" userId="a2c3bcab2ae3b354" providerId="LiveId" clId="{C87F4D2F-D74E-4EA6-9D83-3597C9973D2B}" dt="2022-09-23T15:30:19.839" v="51"/>
        <pc:sldMkLst>
          <pc:docMk/>
          <pc:sldMk cId="1467807440" sldId="270"/>
        </pc:sldMkLst>
        <pc:spChg chg="add mod">
          <ac:chgData name="Clara Church" userId="a2c3bcab2ae3b354" providerId="LiveId" clId="{C87F4D2F-D74E-4EA6-9D83-3597C9973D2B}" dt="2022-09-23T15:30:19.839" v="51"/>
          <ac:spMkLst>
            <pc:docMk/>
            <pc:sldMk cId="1467807440" sldId="270"/>
            <ac:spMk id="10" creationId="{38BCB348-8AF6-C8C3-9A84-5DFF2F2C3D93}"/>
          </ac:spMkLst>
        </pc:spChg>
      </pc:sldChg>
      <pc:sldChg chg="addSp delSp modSp mod">
        <pc:chgData name="Clara Church" userId="a2c3bcab2ae3b354" providerId="LiveId" clId="{C87F4D2F-D74E-4EA6-9D83-3597C9973D2B}" dt="2022-09-23T15:30:34.948" v="55" actId="478"/>
        <pc:sldMkLst>
          <pc:docMk/>
          <pc:sldMk cId="1949230788" sldId="284"/>
        </pc:sldMkLst>
        <pc:spChg chg="add del mod">
          <ac:chgData name="Clara Church" userId="a2c3bcab2ae3b354" providerId="LiveId" clId="{C87F4D2F-D74E-4EA6-9D83-3597C9973D2B}" dt="2022-09-23T15:30:34.948" v="55" actId="478"/>
          <ac:spMkLst>
            <pc:docMk/>
            <pc:sldMk cId="1949230788" sldId="284"/>
            <ac:spMk id="4" creationId="{19FEA745-8EC9-3F3D-8E29-2FD0A905DC16}"/>
          </ac:spMkLst>
        </pc:spChg>
      </pc:sldChg>
      <pc:sldChg chg="addSp delSp modSp mod delAnim modAnim">
        <pc:chgData name="Clara Church" userId="a2c3bcab2ae3b354" providerId="LiveId" clId="{C87F4D2F-D74E-4EA6-9D83-3597C9973D2B}" dt="2022-09-23T15:29:39.464" v="44" actId="207"/>
        <pc:sldMkLst>
          <pc:docMk/>
          <pc:sldMk cId="2831528409" sldId="285"/>
        </pc:sldMkLst>
        <pc:spChg chg="add del mod">
          <ac:chgData name="Clara Church" userId="a2c3bcab2ae3b354" providerId="LiveId" clId="{C87F4D2F-D74E-4EA6-9D83-3597C9973D2B}" dt="2022-09-23T15:28:15.261" v="1" actId="478"/>
          <ac:spMkLst>
            <pc:docMk/>
            <pc:sldMk cId="2831528409" sldId="285"/>
            <ac:spMk id="7" creationId="{9253E81E-6B2A-7512-E6DA-5C7FDA2E9E22}"/>
          </ac:spMkLst>
        </pc:spChg>
        <pc:spChg chg="add mod">
          <ac:chgData name="Clara Church" userId="a2c3bcab2ae3b354" providerId="LiveId" clId="{C87F4D2F-D74E-4EA6-9D83-3597C9973D2B}" dt="2022-09-23T15:29:39.464" v="44" actId="207"/>
          <ac:spMkLst>
            <pc:docMk/>
            <pc:sldMk cId="2831528409" sldId="285"/>
            <ac:spMk id="9" creationId="{06C2D94A-1FB5-1499-BA0C-2F70A144D0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A754A-EF50-BE4C-99A6-5E00FDDBABCE}" type="datetimeFigureOut">
              <a:rPr lang="en-US" smtClean="0"/>
              <a:t>9/28/22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491A-0761-F341-968A-CAC7C58C3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fr-FR" sz="3000">
              <a:latin typeface="Tahoma" pitchFamily="32" charset="0"/>
              <a:ea typeface="MS PGothic" pitchFamily="32" charset="-128"/>
            </a:endParaRPr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40998-B01C-4541-9FE6-A9DA64A1923F}" type="slidenum">
              <a:rPr lang="en-US">
                <a:latin typeface="Tahoma" pitchFamily="32" charset="0"/>
                <a:ea typeface="MS PGothic" pitchFamily="32" charset="-128"/>
              </a:rPr>
              <a:pPr/>
              <a:t>12</a:t>
            </a:fld>
            <a:endParaRPr lang="en-US">
              <a:latin typeface="Tahoma" pitchFamily="32" charset="0"/>
              <a:ea typeface="MS PGothic" pitchFamily="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B6DBA77-9E02-4017-A659-09F9E5763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0874" y="3205445"/>
            <a:ext cx="1799401" cy="1799943"/>
          </a:xfrm>
          <a:custGeom>
            <a:avLst/>
            <a:gdLst>
              <a:gd name="connsiteX0" fmla="*/ 0 w 1799401"/>
              <a:gd name="connsiteY0" fmla="*/ 0 h 1799943"/>
              <a:gd name="connsiteX1" fmla="*/ 1799401 w 1799401"/>
              <a:gd name="connsiteY1" fmla="*/ 0 h 1799943"/>
              <a:gd name="connsiteX2" fmla="*/ 1799401 w 1799401"/>
              <a:gd name="connsiteY2" fmla="*/ 1799943 h 1799943"/>
              <a:gd name="connsiteX3" fmla="*/ 0 w 1799401"/>
              <a:gd name="connsiteY3" fmla="*/ 1799943 h 179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9401" h="1799943">
                <a:moveTo>
                  <a:pt x="0" y="0"/>
                </a:moveTo>
                <a:lnTo>
                  <a:pt x="1799401" y="0"/>
                </a:lnTo>
                <a:lnTo>
                  <a:pt x="1799401" y="1799943"/>
                </a:lnTo>
                <a:lnTo>
                  <a:pt x="0" y="17999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2008EB-2C89-4C76-90D4-BBE6ABB7B7A4}"/>
              </a:ext>
            </a:extLst>
          </p:cNvPr>
          <p:cNvSpPr/>
          <p:nvPr userDrawn="1"/>
        </p:nvSpPr>
        <p:spPr>
          <a:xfrm>
            <a:off x="1" y="2"/>
            <a:ext cx="7334756" cy="5529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B5E824-0666-4CF3-A4A9-31CFA867F6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6115" y="2656112"/>
            <a:ext cx="5210629" cy="4201888"/>
          </a:xfrm>
          <a:custGeom>
            <a:avLst/>
            <a:gdLst>
              <a:gd name="connsiteX0" fmla="*/ 0 w 5210629"/>
              <a:gd name="connsiteY0" fmla="*/ 0 h 4201888"/>
              <a:gd name="connsiteX1" fmla="*/ 5210629 w 5210629"/>
              <a:gd name="connsiteY1" fmla="*/ 0 h 4201888"/>
              <a:gd name="connsiteX2" fmla="*/ 5210629 w 5210629"/>
              <a:gd name="connsiteY2" fmla="*/ 4201888 h 4201888"/>
              <a:gd name="connsiteX3" fmla="*/ 0 w 5210629"/>
              <a:gd name="connsiteY3" fmla="*/ 4201888 h 420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629" h="4201888">
                <a:moveTo>
                  <a:pt x="0" y="0"/>
                </a:moveTo>
                <a:lnTo>
                  <a:pt x="5210629" y="0"/>
                </a:lnTo>
                <a:lnTo>
                  <a:pt x="5210629" y="4201888"/>
                </a:lnTo>
                <a:lnTo>
                  <a:pt x="0" y="42018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2880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C0AB-522D-A530-EB1B-20518426C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FDAF1-3620-7331-2833-448BBBDBC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060DC-FC46-85B7-8120-A8752335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83638-0E09-9449-AEE0-0C8DB66C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377D3-5A07-40BE-3393-DB8EAF74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47C1-D8C9-214E-9778-C4E2E96C6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798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6B865B-BD1B-DB3A-B7B5-8AD7CBA05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96F62E-0E9F-58CF-452A-1F3B9A429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2B0FA4-D499-64B0-CEE6-7CE4C63CDE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BE09C-8EC4-C644-BCC8-01B145A3C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09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23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24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E0813A-9330-4962-BDE8-4F13600A10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1195" y="2894616"/>
            <a:ext cx="2540685" cy="2894616"/>
          </a:xfrm>
          <a:custGeom>
            <a:avLst/>
            <a:gdLst>
              <a:gd name="connsiteX0" fmla="*/ 0 w 2540685"/>
              <a:gd name="connsiteY0" fmla="*/ 0 h 2894616"/>
              <a:gd name="connsiteX1" fmla="*/ 2540685 w 2540685"/>
              <a:gd name="connsiteY1" fmla="*/ 0 h 2894616"/>
              <a:gd name="connsiteX2" fmla="*/ 2540685 w 2540685"/>
              <a:gd name="connsiteY2" fmla="*/ 2894616 h 2894616"/>
              <a:gd name="connsiteX3" fmla="*/ 0 w 2540685"/>
              <a:gd name="connsiteY3" fmla="*/ 2894616 h 289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685" h="2894616">
                <a:moveTo>
                  <a:pt x="0" y="0"/>
                </a:moveTo>
                <a:lnTo>
                  <a:pt x="2540685" y="0"/>
                </a:lnTo>
                <a:lnTo>
                  <a:pt x="2540685" y="2894616"/>
                </a:lnTo>
                <a:lnTo>
                  <a:pt x="0" y="28946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2193AF-E75B-4FFE-BA04-F4C35D3835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1995" y="2894615"/>
            <a:ext cx="2540685" cy="2894616"/>
          </a:xfrm>
          <a:custGeom>
            <a:avLst/>
            <a:gdLst>
              <a:gd name="connsiteX0" fmla="*/ 0 w 2540685"/>
              <a:gd name="connsiteY0" fmla="*/ 0 h 2894616"/>
              <a:gd name="connsiteX1" fmla="*/ 2540685 w 2540685"/>
              <a:gd name="connsiteY1" fmla="*/ 0 h 2894616"/>
              <a:gd name="connsiteX2" fmla="*/ 2540685 w 2540685"/>
              <a:gd name="connsiteY2" fmla="*/ 2894616 h 2894616"/>
              <a:gd name="connsiteX3" fmla="*/ 0 w 2540685"/>
              <a:gd name="connsiteY3" fmla="*/ 2894616 h 2894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685" h="2894616">
                <a:moveTo>
                  <a:pt x="0" y="0"/>
                </a:moveTo>
                <a:lnTo>
                  <a:pt x="2540685" y="0"/>
                </a:lnTo>
                <a:lnTo>
                  <a:pt x="2540685" y="2894616"/>
                </a:lnTo>
                <a:lnTo>
                  <a:pt x="0" y="28946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91F085-8D78-4E2E-8F1D-CEF2B7701AE5}"/>
              </a:ext>
            </a:extLst>
          </p:cNvPr>
          <p:cNvSpPr/>
          <p:nvPr userDrawn="1"/>
        </p:nvSpPr>
        <p:spPr>
          <a:xfrm>
            <a:off x="0" y="0"/>
            <a:ext cx="8926984" cy="29427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4DC673-4CAF-4316-92E8-95F521514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68456" y="994229"/>
            <a:ext cx="3685776" cy="4927601"/>
          </a:xfrm>
          <a:custGeom>
            <a:avLst/>
            <a:gdLst>
              <a:gd name="connsiteX0" fmla="*/ 0 w 3685776"/>
              <a:gd name="connsiteY0" fmla="*/ 0 h 4927601"/>
              <a:gd name="connsiteX1" fmla="*/ 3685776 w 3685776"/>
              <a:gd name="connsiteY1" fmla="*/ 0 h 4927601"/>
              <a:gd name="connsiteX2" fmla="*/ 3685776 w 3685776"/>
              <a:gd name="connsiteY2" fmla="*/ 4927601 h 4927601"/>
              <a:gd name="connsiteX3" fmla="*/ 0 w 3685776"/>
              <a:gd name="connsiteY3" fmla="*/ 4927601 h 492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5776" h="4927601">
                <a:moveTo>
                  <a:pt x="0" y="0"/>
                </a:moveTo>
                <a:lnTo>
                  <a:pt x="3685776" y="0"/>
                </a:lnTo>
                <a:lnTo>
                  <a:pt x="3685776" y="4927601"/>
                </a:lnTo>
                <a:lnTo>
                  <a:pt x="0" y="4927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1126A2A-AC22-416A-A022-3F6B505F1E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0831" y="1"/>
            <a:ext cx="2591736" cy="3428999"/>
          </a:xfrm>
          <a:custGeom>
            <a:avLst/>
            <a:gdLst>
              <a:gd name="connsiteX0" fmla="*/ 0 w 2591736"/>
              <a:gd name="connsiteY0" fmla="*/ 0 h 3490174"/>
              <a:gd name="connsiteX1" fmla="*/ 2591736 w 2591736"/>
              <a:gd name="connsiteY1" fmla="*/ 0 h 3490174"/>
              <a:gd name="connsiteX2" fmla="*/ 2591736 w 2591736"/>
              <a:gd name="connsiteY2" fmla="*/ 3490174 h 3490174"/>
              <a:gd name="connsiteX3" fmla="*/ 0 w 2591736"/>
              <a:gd name="connsiteY3" fmla="*/ 3490174 h 349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736" h="3490174">
                <a:moveTo>
                  <a:pt x="0" y="0"/>
                </a:moveTo>
                <a:lnTo>
                  <a:pt x="2591736" y="0"/>
                </a:lnTo>
                <a:lnTo>
                  <a:pt x="2591736" y="3490174"/>
                </a:lnTo>
                <a:lnTo>
                  <a:pt x="0" y="34901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87F452F-08F0-4766-808A-B4AC63CF84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0832" y="3553109"/>
            <a:ext cx="2591736" cy="2209143"/>
          </a:xfrm>
          <a:custGeom>
            <a:avLst/>
            <a:gdLst>
              <a:gd name="connsiteX0" fmla="*/ 0 w 2591736"/>
              <a:gd name="connsiteY0" fmla="*/ 0 h 2209143"/>
              <a:gd name="connsiteX1" fmla="*/ 2591736 w 2591736"/>
              <a:gd name="connsiteY1" fmla="*/ 0 h 2209143"/>
              <a:gd name="connsiteX2" fmla="*/ 2591736 w 2591736"/>
              <a:gd name="connsiteY2" fmla="*/ 2209143 h 2209143"/>
              <a:gd name="connsiteX3" fmla="*/ 0 w 2591736"/>
              <a:gd name="connsiteY3" fmla="*/ 2209143 h 220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1736" h="2209143">
                <a:moveTo>
                  <a:pt x="0" y="0"/>
                </a:moveTo>
                <a:lnTo>
                  <a:pt x="2591736" y="0"/>
                </a:lnTo>
                <a:lnTo>
                  <a:pt x="2591736" y="2209143"/>
                </a:lnTo>
                <a:lnTo>
                  <a:pt x="0" y="2209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8F1474-3340-47A2-A744-615507DE499F}"/>
              </a:ext>
            </a:extLst>
          </p:cNvPr>
          <p:cNvSpPr/>
          <p:nvPr userDrawn="1"/>
        </p:nvSpPr>
        <p:spPr>
          <a:xfrm>
            <a:off x="2369573" y="2669458"/>
            <a:ext cx="9822427" cy="418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1919A3-DD22-4727-B7E5-0F3D2A0AE1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88030" y="1138937"/>
            <a:ext cx="2163097" cy="2400675"/>
          </a:xfrm>
          <a:custGeom>
            <a:avLst/>
            <a:gdLst>
              <a:gd name="connsiteX0" fmla="*/ 0 w 2163097"/>
              <a:gd name="connsiteY0" fmla="*/ 0 h 2400674"/>
              <a:gd name="connsiteX1" fmla="*/ 2163097 w 2163097"/>
              <a:gd name="connsiteY1" fmla="*/ 0 h 2400674"/>
              <a:gd name="connsiteX2" fmla="*/ 2163097 w 2163097"/>
              <a:gd name="connsiteY2" fmla="*/ 2400674 h 2400674"/>
              <a:gd name="connsiteX3" fmla="*/ 0 w 2163097"/>
              <a:gd name="connsiteY3" fmla="*/ 2400674 h 2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097" h="2400674">
                <a:moveTo>
                  <a:pt x="0" y="0"/>
                </a:moveTo>
                <a:lnTo>
                  <a:pt x="2163097" y="0"/>
                </a:lnTo>
                <a:lnTo>
                  <a:pt x="2163097" y="2400674"/>
                </a:lnTo>
                <a:lnTo>
                  <a:pt x="0" y="24006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8A7494-7A06-4F78-BD2E-EBC97D8187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65757" y="1138939"/>
            <a:ext cx="2163097" cy="2400675"/>
          </a:xfrm>
          <a:custGeom>
            <a:avLst/>
            <a:gdLst>
              <a:gd name="connsiteX0" fmla="*/ 0 w 2163097"/>
              <a:gd name="connsiteY0" fmla="*/ 0 h 2400674"/>
              <a:gd name="connsiteX1" fmla="*/ 2163097 w 2163097"/>
              <a:gd name="connsiteY1" fmla="*/ 0 h 2400674"/>
              <a:gd name="connsiteX2" fmla="*/ 2163097 w 2163097"/>
              <a:gd name="connsiteY2" fmla="*/ 2400674 h 2400674"/>
              <a:gd name="connsiteX3" fmla="*/ 0 w 2163097"/>
              <a:gd name="connsiteY3" fmla="*/ 2400674 h 2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097" h="2400674">
                <a:moveTo>
                  <a:pt x="0" y="0"/>
                </a:moveTo>
                <a:lnTo>
                  <a:pt x="2163097" y="0"/>
                </a:lnTo>
                <a:lnTo>
                  <a:pt x="2163097" y="2400674"/>
                </a:lnTo>
                <a:lnTo>
                  <a:pt x="0" y="24006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71DDAC-B9A1-4C20-956F-72E7100D73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88030" y="3665828"/>
            <a:ext cx="2163097" cy="2400675"/>
          </a:xfrm>
          <a:custGeom>
            <a:avLst/>
            <a:gdLst>
              <a:gd name="connsiteX0" fmla="*/ 0 w 2163097"/>
              <a:gd name="connsiteY0" fmla="*/ 0 h 2400674"/>
              <a:gd name="connsiteX1" fmla="*/ 2163097 w 2163097"/>
              <a:gd name="connsiteY1" fmla="*/ 0 h 2400674"/>
              <a:gd name="connsiteX2" fmla="*/ 2163097 w 2163097"/>
              <a:gd name="connsiteY2" fmla="*/ 2400674 h 2400674"/>
              <a:gd name="connsiteX3" fmla="*/ 0 w 2163097"/>
              <a:gd name="connsiteY3" fmla="*/ 2400674 h 2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3097" h="2400674">
                <a:moveTo>
                  <a:pt x="0" y="0"/>
                </a:moveTo>
                <a:lnTo>
                  <a:pt x="2163097" y="0"/>
                </a:lnTo>
                <a:lnTo>
                  <a:pt x="2163097" y="2400674"/>
                </a:lnTo>
                <a:lnTo>
                  <a:pt x="0" y="24006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1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5E8F71-A836-458E-8BEC-1C20B1C237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3817" y="2766177"/>
            <a:ext cx="3026973" cy="2400675"/>
          </a:xfrm>
          <a:custGeom>
            <a:avLst/>
            <a:gdLst>
              <a:gd name="connsiteX0" fmla="*/ 0 w 3026973"/>
              <a:gd name="connsiteY0" fmla="*/ 0 h 2400674"/>
              <a:gd name="connsiteX1" fmla="*/ 3026973 w 3026973"/>
              <a:gd name="connsiteY1" fmla="*/ 0 h 2400674"/>
              <a:gd name="connsiteX2" fmla="*/ 3026973 w 3026973"/>
              <a:gd name="connsiteY2" fmla="*/ 2400674 h 2400674"/>
              <a:gd name="connsiteX3" fmla="*/ 0 w 3026973"/>
              <a:gd name="connsiteY3" fmla="*/ 2400674 h 2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973" h="2400674">
                <a:moveTo>
                  <a:pt x="0" y="0"/>
                </a:moveTo>
                <a:lnTo>
                  <a:pt x="3026973" y="0"/>
                </a:lnTo>
                <a:lnTo>
                  <a:pt x="3026973" y="2400674"/>
                </a:lnTo>
                <a:lnTo>
                  <a:pt x="0" y="24006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C7F35EB-C4C7-4716-A5CD-02988C077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2952" y="2766177"/>
            <a:ext cx="3026973" cy="2400675"/>
          </a:xfrm>
          <a:custGeom>
            <a:avLst/>
            <a:gdLst>
              <a:gd name="connsiteX0" fmla="*/ 0 w 3026973"/>
              <a:gd name="connsiteY0" fmla="*/ 0 h 2400674"/>
              <a:gd name="connsiteX1" fmla="*/ 3026973 w 3026973"/>
              <a:gd name="connsiteY1" fmla="*/ 0 h 2400674"/>
              <a:gd name="connsiteX2" fmla="*/ 3026973 w 3026973"/>
              <a:gd name="connsiteY2" fmla="*/ 2400674 h 2400674"/>
              <a:gd name="connsiteX3" fmla="*/ 0 w 3026973"/>
              <a:gd name="connsiteY3" fmla="*/ 2400674 h 24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973" h="2400674">
                <a:moveTo>
                  <a:pt x="0" y="0"/>
                </a:moveTo>
                <a:lnTo>
                  <a:pt x="3026973" y="0"/>
                </a:lnTo>
                <a:lnTo>
                  <a:pt x="3026973" y="2400674"/>
                </a:lnTo>
                <a:lnTo>
                  <a:pt x="0" y="240067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2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28CFE0-831C-4213-80C2-4B55D0378AAB}"/>
              </a:ext>
            </a:extLst>
          </p:cNvPr>
          <p:cNvSpPr/>
          <p:nvPr userDrawn="1"/>
        </p:nvSpPr>
        <p:spPr>
          <a:xfrm>
            <a:off x="4267200" y="2"/>
            <a:ext cx="7924800" cy="35850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3C10FDF-6EB9-416E-A73D-439084E8B2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371" y="1601774"/>
            <a:ext cx="4165600" cy="4000743"/>
          </a:xfrm>
          <a:custGeom>
            <a:avLst/>
            <a:gdLst>
              <a:gd name="connsiteX0" fmla="*/ 0 w 4165600"/>
              <a:gd name="connsiteY0" fmla="*/ 0 h 4000742"/>
              <a:gd name="connsiteX1" fmla="*/ 4165600 w 4165600"/>
              <a:gd name="connsiteY1" fmla="*/ 0 h 4000742"/>
              <a:gd name="connsiteX2" fmla="*/ 4165600 w 4165600"/>
              <a:gd name="connsiteY2" fmla="*/ 4000742 h 4000742"/>
              <a:gd name="connsiteX3" fmla="*/ 0 w 4165600"/>
              <a:gd name="connsiteY3" fmla="*/ 4000742 h 400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4000742">
                <a:moveTo>
                  <a:pt x="0" y="0"/>
                </a:moveTo>
                <a:lnTo>
                  <a:pt x="4165600" y="0"/>
                </a:lnTo>
                <a:lnTo>
                  <a:pt x="4165600" y="4000742"/>
                </a:lnTo>
                <a:lnTo>
                  <a:pt x="0" y="40007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1" r:id="rId2"/>
    <p:sldLayoutId id="2147483732" r:id="rId3"/>
    <p:sldLayoutId id="2147483733" r:id="rId4"/>
    <p:sldLayoutId id="2147483735" r:id="rId5"/>
    <p:sldLayoutId id="2147483736" r:id="rId6"/>
    <p:sldLayoutId id="2147483737" r:id="rId7"/>
    <p:sldLayoutId id="2147483738" r:id="rId8"/>
    <p:sldLayoutId id="2147483741" r:id="rId9"/>
    <p:sldLayoutId id="2147483742" r:id="rId10"/>
    <p:sldLayoutId id="2147483756" r:id="rId11"/>
    <p:sldLayoutId id="2147483757" r:id="rId12"/>
    <p:sldLayoutId id="214748375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E2352B71-71C1-4743-A6B9-CB6CD00D92CB}"/>
              </a:ext>
            </a:extLst>
          </p:cNvPr>
          <p:cNvSpPr txBox="1"/>
          <p:nvPr/>
        </p:nvSpPr>
        <p:spPr>
          <a:xfrm>
            <a:off x="4524512" y="5416279"/>
            <a:ext cx="314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 err="1">
                <a:solidFill>
                  <a:schemeClr val="accent3"/>
                </a:solidFill>
                <a:latin typeface="Barlow Condensed SemiBold" panose="00000706000000000000" pitchFamily="2" charset="0"/>
              </a:rPr>
              <a:t>Dr.</a:t>
            </a:r>
            <a:r>
              <a:rPr lang="en-IN" sz="2400" dirty="0">
                <a:solidFill>
                  <a:schemeClr val="accent3"/>
                </a:solidFill>
                <a:latin typeface="Barlow Condensed SemiBold" panose="00000706000000000000" pitchFamily="2" charset="0"/>
              </a:rPr>
              <a:t> Pat Williams, MCC</a:t>
            </a:r>
            <a:endParaRPr lang="en-US" sz="2400" dirty="0">
              <a:solidFill>
                <a:schemeClr val="accent3"/>
              </a:solidFill>
              <a:latin typeface="Barlow Condensed SemiBold" panose="00000706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4A29D48-DCD8-4F6C-979F-C61BEC82B69C}"/>
              </a:ext>
            </a:extLst>
          </p:cNvPr>
          <p:cNvSpPr/>
          <p:nvPr/>
        </p:nvSpPr>
        <p:spPr>
          <a:xfrm rot="16200000">
            <a:off x="1490874" y="3025446"/>
            <a:ext cx="2160000" cy="2160000"/>
          </a:xfrm>
          <a:prstGeom prst="rect">
            <a:avLst/>
          </a:prstGeom>
          <a:gradFill flip="none" rotWithShape="1">
            <a:gsLst>
              <a:gs pos="15000">
                <a:srgbClr val="FF6600"/>
              </a:gs>
              <a:gs pos="100000">
                <a:srgbClr val="EF992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521F19E-0FBF-482B-81D1-70170CFA2ECD}"/>
              </a:ext>
            </a:extLst>
          </p:cNvPr>
          <p:cNvSpPr/>
          <p:nvPr/>
        </p:nvSpPr>
        <p:spPr>
          <a:xfrm>
            <a:off x="3650874" y="3090403"/>
            <a:ext cx="7050252" cy="2160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E9BDEA-48B4-477F-9138-614DDE373170}"/>
              </a:ext>
            </a:extLst>
          </p:cNvPr>
          <p:cNvSpPr/>
          <p:nvPr/>
        </p:nvSpPr>
        <p:spPr>
          <a:xfrm>
            <a:off x="3765310" y="5091795"/>
            <a:ext cx="6755816" cy="4544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15BB86-E0CD-47FF-BE02-D69B723B3CE3}"/>
              </a:ext>
            </a:extLst>
          </p:cNvPr>
          <p:cNvSpPr/>
          <p:nvPr/>
        </p:nvSpPr>
        <p:spPr>
          <a:xfrm>
            <a:off x="3584710" y="3753237"/>
            <a:ext cx="6936416" cy="64376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43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i="1" dirty="0">
                <a:latin typeface="Calibri" pitchFamily="34" charset="0"/>
              </a:rPr>
              <a:t>Don’t be a Frog! 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84F4DC-0D39-4047-8D96-0DE34C9D1E81}"/>
              </a:ext>
            </a:extLst>
          </p:cNvPr>
          <p:cNvSpPr txBox="1"/>
          <p:nvPr/>
        </p:nvSpPr>
        <p:spPr>
          <a:xfrm>
            <a:off x="4225049" y="5877944"/>
            <a:ext cx="374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1"/>
                </a:solidFill>
                <a:latin typeface="Barlow" panose="00000500000000000000" pitchFamily="2" charset="0"/>
              </a:rPr>
              <a:t>Master Coach, Transformational Living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C28F0F-2E8E-401E-A017-77783A337BFF}"/>
              </a:ext>
            </a:extLst>
          </p:cNvPr>
          <p:cNvSpPr/>
          <p:nvPr/>
        </p:nvSpPr>
        <p:spPr>
          <a:xfrm>
            <a:off x="2199857" y="716858"/>
            <a:ext cx="73148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</a:rPr>
              <a:t>The Ethics of Coaching</a:t>
            </a:r>
            <a:br>
              <a:rPr lang="en-US" sz="3600" dirty="0"/>
            </a:br>
            <a:r>
              <a:rPr lang="en-US" sz="3600" dirty="0"/>
              <a:t>Ethical Mindset: Recognizing ‘hot water’</a:t>
            </a:r>
            <a:endParaRPr lang="en-US" altLang="en-US" sz="3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929B9-4E17-4168-8117-257C250F1982}"/>
              </a:ext>
            </a:extLst>
          </p:cNvPr>
          <p:cNvCxnSpPr>
            <a:cxnSpLocks/>
          </p:cNvCxnSpPr>
          <p:nvPr/>
        </p:nvCxnSpPr>
        <p:spPr>
          <a:xfrm>
            <a:off x="5041960" y="2487277"/>
            <a:ext cx="16306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791594B9-273E-46DA-91AD-B4113CF56C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/>
      </p:pic>
      <p:pic>
        <p:nvPicPr>
          <p:cNvPr id="1026" name="Picture 2" descr="Image result for image of frog">
            <a:extLst>
              <a:ext uri="{FF2B5EF4-FFF2-40B4-BE49-F238E27FC236}">
                <a16:creationId xmlns:a16="http://schemas.microsoft.com/office/drawing/2014/main" id="{4447391E-8B6F-0BBD-C354-104BF1EB1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71" y="3559629"/>
            <a:ext cx="981589" cy="12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9B7D9-DF6B-4F45-B5FA-DBF51DAEB624}"/>
              </a:ext>
            </a:extLst>
          </p:cNvPr>
          <p:cNvSpPr/>
          <p:nvPr/>
        </p:nvSpPr>
        <p:spPr>
          <a:xfrm>
            <a:off x="1" y="0"/>
            <a:ext cx="30607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6F206-F94C-026D-03B7-6B1C0F79FEFE}"/>
              </a:ext>
            </a:extLst>
          </p:cNvPr>
          <p:cNvSpPr txBox="1"/>
          <p:nvPr/>
        </p:nvSpPr>
        <p:spPr>
          <a:xfrm>
            <a:off x="3552101" y="788526"/>
            <a:ext cx="372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/>
              <a:t>A Relationship</a:t>
            </a:r>
            <a:br>
              <a:rPr lang="en-US" sz="3600" b="1" dirty="0"/>
            </a:br>
            <a:r>
              <a:rPr lang="en-US" sz="3600" b="1" dirty="0"/>
              <a:t>of Experts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7E8B63-428B-7A78-96EA-973A39B08F71}"/>
              </a:ext>
            </a:extLst>
          </p:cNvPr>
          <p:cNvSpPr txBox="1">
            <a:spLocks noChangeArrowheads="1"/>
          </p:cNvSpPr>
          <p:nvPr/>
        </p:nvSpPr>
        <p:spPr>
          <a:xfrm>
            <a:off x="3372389" y="3580607"/>
            <a:ext cx="4684683" cy="2314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/>
              <a:t> The </a:t>
            </a:r>
            <a:r>
              <a:rPr lang="en-US" dirty="0">
                <a:solidFill>
                  <a:srgbClr val="D1744F"/>
                </a:solidFill>
              </a:rPr>
              <a:t>Coach</a:t>
            </a:r>
            <a:r>
              <a:rPr lang="en-US" dirty="0"/>
              <a:t> is the expert on the</a:t>
            </a:r>
            <a:br>
              <a:rPr lang="en-US" dirty="0"/>
            </a:br>
            <a:r>
              <a:rPr lang="en-US" dirty="0"/>
              <a:t>   coaching process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US" dirty="0"/>
              <a:t> The </a:t>
            </a:r>
            <a:r>
              <a:rPr lang="en-US" dirty="0">
                <a:solidFill>
                  <a:srgbClr val="D1744F"/>
                </a:solidFill>
              </a:rPr>
              <a:t>Client</a:t>
            </a:r>
            <a:r>
              <a:rPr lang="en-US" dirty="0"/>
              <a:t> is the expert on his or </a:t>
            </a:r>
            <a:br>
              <a:rPr lang="en-US" dirty="0"/>
            </a:br>
            <a:r>
              <a:rPr lang="en-US" dirty="0"/>
              <a:t>   her life and the content of the</a:t>
            </a:r>
            <a:br>
              <a:rPr lang="en-US" dirty="0"/>
            </a:br>
            <a:r>
              <a:rPr lang="en-US" dirty="0"/>
              <a:t>   coaching session.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51512-F952-9077-663B-AE7AE5926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721" y="3276388"/>
            <a:ext cx="2922917" cy="2922917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9E0A793E-01E0-8EBA-272B-EA7E3688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5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35E6B553-D0C6-C9FF-3D6F-32C2A025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AC862CE2-6527-409A-4C90-2C3F2AF4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400"/>
            <a:ext cx="799147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3FCD08AB-6D56-B1AB-38B3-6C28F4D6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6400800"/>
            <a:ext cx="233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2"/>
                </a:solidFill>
                <a:latin typeface="Verdana" panose="020B0604030504040204" pitchFamily="34" charset="0"/>
              </a:rPr>
              <a:t>© 2015 Dr. Patrick Williams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87CE5696-692D-9996-BD93-B87A27097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712" y="2514600"/>
            <a:ext cx="53287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i="1">
                <a:solidFill>
                  <a:srgbClr val="0099FF"/>
                </a:solidFill>
              </a:rPr>
              <a:t>“Remember that in matters of professional ethics, </a:t>
            </a:r>
          </a:p>
          <a:p>
            <a:pPr algn="ctr"/>
            <a:r>
              <a:rPr lang="en-US" altLang="en-US" sz="2400" i="1">
                <a:solidFill>
                  <a:srgbClr val="0099FF"/>
                </a:solidFill>
              </a:rPr>
              <a:t>ignorance is not bliss.”</a:t>
            </a:r>
          </a:p>
          <a:p>
            <a:pPr algn="ctr"/>
            <a:endParaRPr lang="en-US" altLang="en-US" sz="2400">
              <a:solidFill>
                <a:srgbClr val="0099FF"/>
              </a:solidFill>
            </a:endParaRPr>
          </a:p>
          <a:p>
            <a:pPr algn="ctr"/>
            <a:r>
              <a:rPr lang="en-US" altLang="en-US" sz="2400">
                <a:solidFill>
                  <a:srgbClr val="0099FF"/>
                </a:solidFill>
              </a:rPr>
              <a:t>                                                   </a:t>
            </a:r>
            <a:r>
              <a:rPr lang="en-US" altLang="en-US" sz="2000">
                <a:solidFill>
                  <a:srgbClr val="0099FF"/>
                </a:solidFill>
              </a:rPr>
              <a:t>~ Mathilda B. Canter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762001"/>
            <a:ext cx="8229600" cy="664797"/>
          </a:xfrm>
        </p:spPr>
        <p:txBody>
          <a:bodyPr anchorCtr="0">
            <a:normAutofit fontScale="90000"/>
          </a:bodyPr>
          <a:lstStyle/>
          <a:p>
            <a:pPr algn="ctr" eaLnBrk="1" hangingPunct="1">
              <a:defRPr/>
            </a:pPr>
            <a:r>
              <a:rPr lang="en-US" dirty="0"/>
              <a:t>Let’s do some Case Reviews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2667001"/>
            <a:ext cx="7924800" cy="23267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Break  out discussions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267200" y="6096000"/>
            <a:ext cx="4114800" cy="4572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50000"/>
              </a:spcBef>
              <a:buNone/>
              <a:defRPr/>
            </a:pPr>
            <a:endParaRPr lang="en-US" dirty="0">
              <a:latin typeface="Verdana" pitchFamily="32" charset="0"/>
              <a:cs typeface="Times New Roman" pitchFamily="16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6D21589-E673-BC78-4665-27CA7C4B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>
            <a:extLst>
              <a:ext uri="{FF2B5EF4-FFF2-40B4-BE49-F238E27FC236}">
                <a16:creationId xmlns:a16="http://schemas.microsoft.com/office/drawing/2014/main" id="{F0D503FB-7B6B-F816-919E-153552A12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400"/>
            <a:ext cx="799147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>
            <a:extLst>
              <a:ext uri="{FF2B5EF4-FFF2-40B4-BE49-F238E27FC236}">
                <a16:creationId xmlns:a16="http://schemas.microsoft.com/office/drawing/2014/main" id="{BF16CC00-947C-4851-86F7-E5F7A791E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6400800"/>
            <a:ext cx="233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2"/>
                </a:solidFill>
                <a:latin typeface="Verdana" panose="020B0604030504040204" pitchFamily="34" charset="0"/>
              </a:rPr>
              <a:t>© 2015 Dr. Patrick Williams</a:t>
            </a:r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id="{5B79C270-7A95-1B56-E7A7-BF1489490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36" y="2514601"/>
            <a:ext cx="60708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solidFill>
                  <a:srgbClr val="0099FF"/>
                </a:solidFill>
              </a:rPr>
              <a:t>Open Forum Question</a:t>
            </a:r>
          </a:p>
          <a:p>
            <a:pPr algn="ctr"/>
            <a:endParaRPr lang="en-US" altLang="en-US" sz="2800"/>
          </a:p>
          <a:p>
            <a:pPr algn="ctr"/>
            <a:r>
              <a:rPr lang="en-US" altLang="en-US" sz="2400"/>
              <a:t>What questions have come to mind from today’s review?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C4B43C7-5B60-4F07-BF85-817E7DEBFDCC}"/>
              </a:ext>
            </a:extLst>
          </p:cNvPr>
          <p:cNvSpPr txBox="1"/>
          <p:nvPr/>
        </p:nvSpPr>
        <p:spPr>
          <a:xfrm>
            <a:off x="9349631" y="4602482"/>
            <a:ext cx="16920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3800" b="1" dirty="0">
                <a:solidFill>
                  <a:schemeClr val="bg1"/>
                </a:solidFill>
                <a:latin typeface="Bebas Neue" panose="020B0606020202050201" pitchFamily="34" charset="0"/>
                <a:ea typeface="Noto Serif" panose="02020600060500020200" pitchFamily="18" charset="0"/>
                <a:cs typeface="Noto Serif" panose="02020600060500020200" pitchFamily="18" charset="0"/>
              </a:rPr>
              <a:t>O.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871E4261-EC33-4FE3-8732-A1C389856AA2}"/>
              </a:ext>
            </a:extLst>
          </p:cNvPr>
          <p:cNvSpPr/>
          <p:nvPr/>
        </p:nvSpPr>
        <p:spPr>
          <a:xfrm flipH="1">
            <a:off x="7919864" y="1750835"/>
            <a:ext cx="3071987" cy="15333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381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</a:t>
            </a:r>
          </a:p>
        </p:txBody>
      </p:sp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2796F37D-2E44-41BC-8F6A-27218BB92EA1}"/>
              </a:ext>
            </a:extLst>
          </p:cNvPr>
          <p:cNvSpPr/>
          <p:nvPr/>
        </p:nvSpPr>
        <p:spPr>
          <a:xfrm>
            <a:off x="10462730" y="1572639"/>
            <a:ext cx="743276" cy="766420"/>
          </a:xfrm>
          <a:prstGeom prst="roundRect">
            <a:avLst>
              <a:gd name="adj" fmla="val 327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EFDF5C-4F0F-4202-8EA4-D5609948F665}"/>
              </a:ext>
            </a:extLst>
          </p:cNvPr>
          <p:cNvSpPr txBox="1"/>
          <p:nvPr/>
        </p:nvSpPr>
        <p:spPr>
          <a:xfrm>
            <a:off x="1200149" y="648420"/>
            <a:ext cx="456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Thank You!</a:t>
            </a:r>
            <a:endParaRPr lang="id-ID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D07192-F46D-4D50-AD32-8450E83D73A9}"/>
              </a:ext>
            </a:extLst>
          </p:cNvPr>
          <p:cNvSpPr/>
          <p:nvPr/>
        </p:nvSpPr>
        <p:spPr>
          <a:xfrm>
            <a:off x="1302987" y="2238143"/>
            <a:ext cx="1291389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0FF7AA5-99F5-438F-BF97-FB3D85F41766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2667000"/>
            <a:ext cx="5010328" cy="2326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Thanks for being who you are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so you can do what you do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 dirty="0"/>
              <a:t>and inspire others to do the same..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10CB7-ACB8-4D17-5FED-3C9FF820E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00" y="2932981"/>
            <a:ext cx="6054368" cy="3411119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38BCB348-8AF6-C8C3-9A84-5DFF2F2C3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3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ABEED9A-8D0B-45CB-85E2-0982F3CD2439}"/>
              </a:ext>
            </a:extLst>
          </p:cNvPr>
          <p:cNvSpPr txBox="1"/>
          <p:nvPr/>
        </p:nvSpPr>
        <p:spPr>
          <a:xfrm>
            <a:off x="5225143" y="285756"/>
            <a:ext cx="5950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Getting Naked: </a:t>
            </a:r>
            <a:br>
              <a:rPr lang="en-US" sz="3600" b="1" dirty="0"/>
            </a:br>
            <a:r>
              <a:rPr lang="en-US" altLang="en-US" sz="3600" dirty="0"/>
              <a:t>On Being Emotionally Transparent</a:t>
            </a:r>
          </a:p>
          <a:p>
            <a:r>
              <a:rPr lang="en-US" altLang="en-US" sz="3600" dirty="0"/>
              <a:t>at the Right Time, the Right Place, with the Right Person</a:t>
            </a:r>
            <a:endParaRPr lang="id-ID" sz="3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F83AD3-7868-402D-8B44-DB6103274DF7}"/>
              </a:ext>
            </a:extLst>
          </p:cNvPr>
          <p:cNvSpPr/>
          <p:nvPr/>
        </p:nvSpPr>
        <p:spPr>
          <a:xfrm>
            <a:off x="6520703" y="2984901"/>
            <a:ext cx="1291389" cy="45719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300B5-12AE-2DB6-4F34-7D2E9AF69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0299">
            <a:off x="332948" y="529859"/>
            <a:ext cx="3594919" cy="4128441"/>
          </a:xfrm>
          <a:prstGeom prst="rect">
            <a:avLst/>
          </a:prstGeom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5DE2F69F-A82A-D845-43E6-A7106078F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57" y="5386654"/>
            <a:ext cx="2201460" cy="12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A08DA-7880-DB70-D708-008A4BDE0280}"/>
              </a:ext>
            </a:extLst>
          </p:cNvPr>
          <p:cNvSpPr txBox="1">
            <a:spLocks/>
          </p:cNvSpPr>
          <p:nvPr/>
        </p:nvSpPr>
        <p:spPr>
          <a:xfrm>
            <a:off x="5225143" y="4001118"/>
            <a:ext cx="4784725" cy="2138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sz="2000" i="1" dirty="0"/>
              <a:t>Ways to Uncover your Authentic Self, at Work, at Home, In Relationships, and Life</a:t>
            </a:r>
          </a:p>
          <a:p>
            <a:pPr>
              <a:defRPr/>
            </a:pPr>
            <a:r>
              <a:rPr lang="en-US" sz="2000" i="1" dirty="0"/>
              <a:t>A personal teaching memoire of a life well lived and what others can learn from honesty at the right time and place.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61244DA-9610-8520-9E78-728302D92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B4A4A-C099-04D2-9CC0-57B9C224C287}"/>
              </a:ext>
            </a:extLst>
          </p:cNvPr>
          <p:cNvSpPr txBox="1"/>
          <p:nvPr/>
        </p:nvSpPr>
        <p:spPr>
          <a:xfrm>
            <a:off x="4639211" y="3429000"/>
            <a:ext cx="612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New ICF approved for 24 CCE hours: 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www.ConsciousLivingMastery.com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0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E6A704-70A2-4428-8938-FE1049150D73}"/>
              </a:ext>
            </a:extLst>
          </p:cNvPr>
          <p:cNvSpPr txBox="1"/>
          <p:nvPr/>
        </p:nvSpPr>
        <p:spPr>
          <a:xfrm>
            <a:off x="5973877" y="972977"/>
            <a:ext cx="621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Outline</a:t>
            </a:r>
            <a:endParaRPr lang="id-ID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ADE15E-EC37-4937-9E85-FBC972B73270}"/>
              </a:ext>
            </a:extLst>
          </p:cNvPr>
          <p:cNvSpPr/>
          <p:nvPr/>
        </p:nvSpPr>
        <p:spPr>
          <a:xfrm>
            <a:off x="6096000" y="2327127"/>
            <a:ext cx="1291389" cy="45719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EDD82FA-0F21-1D62-6F80-ED0B0775871B}"/>
              </a:ext>
            </a:extLst>
          </p:cNvPr>
          <p:cNvSpPr txBox="1">
            <a:spLocks noChangeArrowheads="1"/>
          </p:cNvSpPr>
          <p:nvPr/>
        </p:nvSpPr>
        <p:spPr>
          <a:xfrm>
            <a:off x="5973877" y="2628749"/>
            <a:ext cx="7086600" cy="371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buFont typeface="Wingdings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Ethical decision-making process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Utilize decision-making model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Reference ICF ethics codes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Case scenarios for consideration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ICF ethics complaint procedure</a:t>
            </a:r>
          </a:p>
          <a:p>
            <a:pPr>
              <a:buFont typeface="Wingdings" charset="2"/>
              <a:buChar char="v"/>
              <a:defRPr/>
            </a:pPr>
            <a:r>
              <a:rPr lang="en-US" dirty="0">
                <a:solidFill>
                  <a:schemeClr val="tx2"/>
                </a:solidFill>
              </a:rPr>
              <a:t> How to be consciously competent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C564F-E7DA-AE69-9158-47355E8F7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8" y="1149548"/>
            <a:ext cx="4475147" cy="2958402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06C2D94A-1FB5-1499-BA0C-2F70A144D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28915F5-170B-4A94-9E5D-93DAF5CB4A76}"/>
              </a:ext>
            </a:extLst>
          </p:cNvPr>
          <p:cNvSpPr/>
          <p:nvPr/>
        </p:nvSpPr>
        <p:spPr>
          <a:xfrm>
            <a:off x="823518" y="1659285"/>
            <a:ext cx="43411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Ethical complaint process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Read and review ICF ECR process sheet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</a:rPr>
              <a:t>What is IRB?   What is ECR?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4C665-549F-414A-A511-BCF88BD650F2}"/>
              </a:ext>
            </a:extLst>
          </p:cNvPr>
          <p:cNvSpPr/>
          <p:nvPr/>
        </p:nvSpPr>
        <p:spPr>
          <a:xfrm>
            <a:off x="1223091" y="771647"/>
            <a:ext cx="1291389" cy="45719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0B4BA-5D3E-2008-1E97-040B71FF8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32" y="1117121"/>
            <a:ext cx="3066763" cy="3066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FCB311-0591-51E5-223C-6F8F1A063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18" y="3204714"/>
            <a:ext cx="3066764" cy="306676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AA4A52CB-4205-5633-9D0B-FEFE8F22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18FA4C-767A-450C-A522-262487CE6979}"/>
              </a:ext>
            </a:extLst>
          </p:cNvPr>
          <p:cNvSpPr/>
          <p:nvPr/>
        </p:nvSpPr>
        <p:spPr>
          <a:xfrm>
            <a:off x="9173032" y="-58054"/>
            <a:ext cx="2496457" cy="57892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F0FDF06-4829-744D-6875-7332BF97FFEE}"/>
              </a:ext>
            </a:extLst>
          </p:cNvPr>
          <p:cNvSpPr txBox="1">
            <a:spLocks noChangeArrowheads="1"/>
          </p:cNvSpPr>
          <p:nvPr/>
        </p:nvSpPr>
        <p:spPr>
          <a:xfrm>
            <a:off x="834235" y="1873289"/>
            <a:ext cx="4949637" cy="26786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Scope of practice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Making recommendations to clients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Melding prior career knowledge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into coaching frame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CAEFF-0AAF-36C2-6293-F5447989F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32" y="1873289"/>
            <a:ext cx="3009181" cy="3009181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BD40A27E-BB0E-E0B3-5A50-356039D2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3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59DD33-4484-45C7-9B4C-4D6CBD2A138E}"/>
              </a:ext>
            </a:extLst>
          </p:cNvPr>
          <p:cNvSpPr txBox="1"/>
          <p:nvPr/>
        </p:nvSpPr>
        <p:spPr>
          <a:xfrm>
            <a:off x="1309233" y="857538"/>
            <a:ext cx="372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</a:rPr>
              <a:t>Ethical Guidelines and Their Usefulness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3A16C6-C9E2-46D2-AE29-F9770B65E68A}"/>
              </a:ext>
            </a:extLst>
          </p:cNvPr>
          <p:cNvSpPr/>
          <p:nvPr/>
        </p:nvSpPr>
        <p:spPr>
          <a:xfrm>
            <a:off x="1437768" y="2511146"/>
            <a:ext cx="1291389" cy="45719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6668FC-AB61-E39B-2BDF-354026947173}"/>
              </a:ext>
            </a:extLst>
          </p:cNvPr>
          <p:cNvSpPr txBox="1"/>
          <p:nvPr/>
        </p:nvSpPr>
        <p:spPr>
          <a:xfrm>
            <a:off x="1034626" y="3526477"/>
            <a:ext cx="6531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ICF Ethical 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ICF review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Discipline and remedial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6D7B13-F7AE-F553-DEAB-5E131CF4E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93" y="2932981"/>
            <a:ext cx="2962281" cy="2894086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5B18FD70-6BE0-D519-C739-0F51697E8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6A9222D-ED94-5812-C586-CDB821B78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08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03376A62-77B8-325E-A064-65E8C80ED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52400"/>
            <a:ext cx="7991475" cy="116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4C5C64E5-C77A-292C-F358-77A4FFA30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6400800"/>
            <a:ext cx="233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2"/>
                </a:solidFill>
                <a:latin typeface="Verdana" panose="020B0604030504040204" pitchFamily="34" charset="0"/>
              </a:rPr>
              <a:t>© 2015 Dr. Patrick Williams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B5ECDDB6-D654-C132-0C0C-B738FE2DD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81200"/>
            <a:ext cx="433705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99FF"/>
                </a:solidFill>
              </a:rPr>
              <a:t>Staying out of Hot Water</a:t>
            </a:r>
          </a:p>
          <a:p>
            <a:endParaRPr lang="en-US" altLang="en-US" sz="2400">
              <a:solidFill>
                <a:srgbClr val="0099FF"/>
              </a:solidFill>
            </a:endParaRPr>
          </a:p>
          <a:p>
            <a:pPr lvl="1"/>
            <a:r>
              <a:rPr lang="en-US" altLang="en-US" sz="2200">
                <a:solidFill>
                  <a:srgbClr val="0099FF"/>
                </a:solidFill>
              </a:rPr>
              <a:t>C</a:t>
            </a:r>
            <a:r>
              <a:rPr lang="en-US" altLang="en-US" sz="2200"/>
              <a:t>lient Selection</a:t>
            </a:r>
          </a:p>
          <a:p>
            <a:pPr lvl="1"/>
            <a:endParaRPr lang="en-US" altLang="en-US" sz="2200"/>
          </a:p>
          <a:p>
            <a:pPr lvl="1"/>
            <a:r>
              <a:rPr lang="en-US" altLang="en-US" sz="2200">
                <a:solidFill>
                  <a:srgbClr val="0099FF"/>
                </a:solidFill>
              </a:rPr>
              <a:t>C</a:t>
            </a:r>
            <a:r>
              <a:rPr lang="en-US" altLang="en-US" sz="2200"/>
              <a:t>ontracting</a:t>
            </a:r>
          </a:p>
          <a:p>
            <a:pPr lvl="1"/>
            <a:endParaRPr lang="en-US" altLang="en-US" sz="2200"/>
          </a:p>
          <a:p>
            <a:pPr lvl="1"/>
            <a:r>
              <a:rPr lang="en-US" altLang="en-US" sz="2200">
                <a:solidFill>
                  <a:srgbClr val="0099FF"/>
                </a:solidFill>
              </a:rPr>
              <a:t>C</a:t>
            </a:r>
            <a:r>
              <a:rPr lang="en-US" altLang="en-US" sz="2200"/>
              <a:t>onfidentiality</a:t>
            </a:r>
          </a:p>
          <a:p>
            <a:pPr lvl="1"/>
            <a:endParaRPr lang="en-US" altLang="en-US" sz="2200"/>
          </a:p>
          <a:p>
            <a:pPr lvl="1"/>
            <a:r>
              <a:rPr lang="en-US" altLang="en-US" sz="2200">
                <a:solidFill>
                  <a:srgbClr val="0099FF"/>
                </a:solidFill>
              </a:rPr>
              <a:t>C</a:t>
            </a:r>
            <a:r>
              <a:rPr lang="en-US" altLang="en-US" sz="2200"/>
              <a:t>onflict of Interest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95746E-0396-1EB9-8EE5-24FCFFFB1590}"/>
              </a:ext>
            </a:extLst>
          </p:cNvPr>
          <p:cNvSpPr/>
          <p:nvPr/>
        </p:nvSpPr>
        <p:spPr>
          <a:xfrm>
            <a:off x="0" y="2"/>
            <a:ext cx="8221165" cy="20636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79FB1-AD58-8BE7-56D7-6023E4A4E4B8}"/>
              </a:ext>
            </a:extLst>
          </p:cNvPr>
          <p:cNvSpPr/>
          <p:nvPr/>
        </p:nvSpPr>
        <p:spPr>
          <a:xfrm>
            <a:off x="9695542" y="0"/>
            <a:ext cx="2496457" cy="57892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C19B85-794A-51EC-24D3-2C07D3EBF637}"/>
              </a:ext>
            </a:extLst>
          </p:cNvPr>
          <p:cNvSpPr txBox="1">
            <a:spLocks/>
          </p:cNvSpPr>
          <p:nvPr/>
        </p:nvSpPr>
        <p:spPr>
          <a:xfrm>
            <a:off x="1185954" y="2326257"/>
            <a:ext cx="7772400" cy="36576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Staying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out of hot water and sticky situations</a:t>
            </a: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aseline="0" dirty="0"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Record keeping and peer consultation</a:t>
            </a: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dirty="0">
                <a:latin typeface="+mn-lt"/>
                <a:ea typeface="ＭＳ Ｐゴシック" charset="0"/>
                <a:cs typeface="ＭＳ Ｐゴシック" charset="0"/>
              </a:rPr>
              <a:t>Client agreement?</a:t>
            </a:r>
            <a:endParaRPr kumimoji="0" lang="en-CA" sz="28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aseline="0" dirty="0"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Client selection and clarity of role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31AE9F61-B0DD-C080-0F90-122E5DADA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6A42FF2-B1B1-A340-A150-7E9F550DA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6 R’s for Ethical Practice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5E90E1B7-06E5-0AC2-F643-AC5EEB0B19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Rights</a:t>
            </a:r>
          </a:p>
          <a:p>
            <a:r>
              <a:rPr lang="en-US" altLang="en-US"/>
              <a:t>Respect</a:t>
            </a:r>
          </a:p>
          <a:p>
            <a:r>
              <a:rPr lang="en-US" altLang="en-US"/>
              <a:t>Recognition</a:t>
            </a:r>
          </a:p>
          <a:p>
            <a:r>
              <a:rPr lang="en-US" altLang="en-US"/>
              <a:t>Relationship</a:t>
            </a:r>
          </a:p>
          <a:p>
            <a:r>
              <a:rPr lang="en-US" altLang="en-US"/>
              <a:t>Representation</a:t>
            </a:r>
          </a:p>
          <a:p>
            <a:r>
              <a:rPr lang="en-US" altLang="en-US"/>
              <a:t>Responsibility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5B781-3EF9-481E-9117-C0204AB5CD91}"/>
              </a:ext>
            </a:extLst>
          </p:cNvPr>
          <p:cNvSpPr/>
          <p:nvPr/>
        </p:nvSpPr>
        <p:spPr>
          <a:xfrm>
            <a:off x="8032087" y="-58057"/>
            <a:ext cx="416887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E6F781-38DE-45B6-BA56-622FCCE8F3A4}"/>
              </a:ext>
            </a:extLst>
          </p:cNvPr>
          <p:cNvSpPr txBox="1"/>
          <p:nvPr/>
        </p:nvSpPr>
        <p:spPr>
          <a:xfrm>
            <a:off x="1733230" y="907429"/>
            <a:ext cx="4566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Conditions for Success</a:t>
            </a:r>
            <a:endParaRPr lang="id-ID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9F3323-832E-478E-9EF3-36D0DB4284B8}"/>
              </a:ext>
            </a:extLst>
          </p:cNvPr>
          <p:cNvSpPr/>
          <p:nvPr/>
        </p:nvSpPr>
        <p:spPr>
          <a:xfrm>
            <a:off x="1814301" y="2266964"/>
            <a:ext cx="1291389" cy="45719"/>
          </a:xfrm>
          <a:prstGeom prst="rect">
            <a:avLst/>
          </a:prstGeom>
          <a:gradFill>
            <a:gsLst>
              <a:gs pos="0">
                <a:schemeClr val="accent3"/>
              </a:gs>
              <a:gs pos="99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AE049-BDDD-6DE5-67EE-D222EC49AF94}"/>
              </a:ext>
            </a:extLst>
          </p:cNvPr>
          <p:cNvSpPr txBox="1"/>
          <p:nvPr/>
        </p:nvSpPr>
        <p:spPr>
          <a:xfrm>
            <a:off x="8760442" y="450911"/>
            <a:ext cx="372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63">
              <a:lnSpc>
                <a:spcPct val="90000"/>
              </a:lnSpc>
              <a:spcBef>
                <a:spcPct val="20000"/>
              </a:spcBef>
              <a:defRPr/>
            </a:pPr>
            <a:r>
              <a:rPr lang="en-C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ETHICAL DECISION-</a:t>
            </a:r>
            <a:br>
              <a:rPr lang="en-C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C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MODEL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CD8A82-B349-34B0-2625-95ED67AA3BC1}"/>
              </a:ext>
            </a:extLst>
          </p:cNvPr>
          <p:cNvSpPr txBox="1">
            <a:spLocks/>
          </p:cNvSpPr>
          <p:nvPr/>
        </p:nvSpPr>
        <p:spPr>
          <a:xfrm>
            <a:off x="8659568" y="1695949"/>
            <a:ext cx="3587821" cy="2438400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Clarify</a:t>
            </a: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CA" sz="28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Evaluate</a:t>
            </a: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Decide</a:t>
            </a: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CA" sz="28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Implement</a:t>
            </a: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Modify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 and Monitor</a:t>
            </a:r>
          </a:p>
          <a:p>
            <a:pPr marL="457200" marR="0" lvl="0" indent="-457200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v"/>
              <a:tabLst/>
              <a:defRPr/>
            </a:pPr>
            <a:r>
              <a:rPr kumimoji="0" lang="en-CA" sz="2800" baseline="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Document,</a:t>
            </a:r>
            <a:r>
              <a:rPr kumimoji="0" lang="en-CA" sz="28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 document, document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 marL="396875" marR="0" lvl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n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ABA372-C852-9DFF-C0DD-97E0EAFA7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5" y="2759060"/>
            <a:ext cx="2236767" cy="2236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980666-9EB1-A86A-1AA5-FE8086AAC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06" y="2752090"/>
            <a:ext cx="2229799" cy="22297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6EF7A5-F871-51A6-0C35-3ABE4BF02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79" y="2752090"/>
            <a:ext cx="2236768" cy="2236768"/>
          </a:xfrm>
          <a:prstGeom prst="rect">
            <a:avLst/>
          </a:prstGeom>
        </p:spPr>
      </p:pic>
      <p:sp>
        <p:nvSpPr>
          <p:cNvPr id="20" name="Text Box 8">
            <a:extLst>
              <a:ext uri="{FF2B5EF4-FFF2-40B4-BE49-F238E27FC236}">
                <a16:creationId xmlns:a16="http://schemas.microsoft.com/office/drawing/2014/main" id="{F876EB48-161E-BE29-5155-7B6383F9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95" y="634156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© 2022 Dr. Pat Williams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Verdana" pitchFamily="32" charset="0"/>
                <a:cs typeface="Times New Roman" pitchFamily="16" charset="0"/>
              </a:rPr>
              <a:t>www.DrPatWilliams.com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Verdan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0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tcc22">
      <a:dk1>
        <a:sysClr val="windowText" lastClr="000000"/>
      </a:dk1>
      <a:lt1>
        <a:sysClr val="window" lastClr="FFFFFF"/>
      </a:lt1>
      <a:dk2>
        <a:srgbClr val="243141"/>
      </a:dk2>
      <a:lt2>
        <a:srgbClr val="E7E6E6"/>
      </a:lt2>
      <a:accent1>
        <a:srgbClr val="243141"/>
      </a:accent1>
      <a:accent2>
        <a:srgbClr val="F8491A"/>
      </a:accent2>
      <a:accent3>
        <a:srgbClr val="EF9922"/>
      </a:accent3>
      <a:accent4>
        <a:srgbClr val="8332AA"/>
      </a:accent4>
      <a:accent5>
        <a:srgbClr val="00B5BC"/>
      </a:accent5>
      <a:accent6>
        <a:srgbClr val="DA0E91"/>
      </a:accent6>
      <a:hlink>
        <a:srgbClr val="0563C1"/>
      </a:hlink>
      <a:folHlink>
        <a:srgbClr val="954F72"/>
      </a:folHlink>
    </a:clrScheme>
    <a:fontScheme name="Custom 2">
      <a:majorFont>
        <a:latin typeface="Barlow Condensed SemiBold"/>
        <a:ea typeface=""/>
        <a:cs typeface=""/>
      </a:majorFont>
      <a:minorFont>
        <a:latin typeface="Barlow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5641</TotalTime>
  <Words>483</Words>
  <Application>Microsoft Macintosh PowerPoint</Application>
  <PresentationFormat>Widescreen</PresentationFormat>
  <Paragraphs>94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Barlow</vt:lpstr>
      <vt:lpstr>Barlow Condensed</vt:lpstr>
      <vt:lpstr>Barlow Condensed SemiBold</vt:lpstr>
      <vt:lpstr>Bebas Neue</vt:lpstr>
      <vt:lpstr>Calibri</vt:lpstr>
      <vt:lpstr>Open Sans</vt:lpstr>
      <vt:lpstr>Tahoma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6 R’s for Ethical Practice</vt:lpstr>
      <vt:lpstr>PowerPoint Presentation</vt:lpstr>
      <vt:lpstr>PowerPoint Presentation</vt:lpstr>
      <vt:lpstr>PowerPoint Presentation</vt:lpstr>
      <vt:lpstr>Let’s do some Case Reviews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Elmous</dc:creator>
  <cp:lastModifiedBy>Patrick Williams</cp:lastModifiedBy>
  <cp:revision>132</cp:revision>
  <cp:lastPrinted>2022-10-01T13:54:33Z</cp:lastPrinted>
  <dcterms:created xsi:type="dcterms:W3CDTF">2021-05-15T17:14:40Z</dcterms:created>
  <dcterms:modified xsi:type="dcterms:W3CDTF">2022-10-01T13:57:41Z</dcterms:modified>
</cp:coreProperties>
</file>